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3.xml" ContentType="application/vnd.openxmlformats-officedocument.theme+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4.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5.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6.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7.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8.xml" ContentType="application/vnd.openxmlformats-officedocument.theme+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966" r:id="rId4"/>
    <p:sldMasterId id="2147483965" r:id="rId5"/>
    <p:sldMasterId id="2147483972" r:id="rId6"/>
    <p:sldMasterId id="2147483978" r:id="rId7"/>
    <p:sldMasterId id="2147483985" r:id="rId8"/>
    <p:sldMasterId id="2147483991" r:id="rId9"/>
    <p:sldMasterId id="2147483997" r:id="rId10"/>
    <p:sldMasterId id="2147484003" r:id="rId11"/>
    <p:sldMasterId id="2147484009" r:id="rId12"/>
  </p:sldMasterIdLst>
  <p:notesMasterIdLst>
    <p:notesMasterId r:id="rId23"/>
  </p:notesMasterIdLst>
  <p:sldIdLst>
    <p:sldId id="341" r:id="rId13"/>
    <p:sldId id="342" r:id="rId14"/>
    <p:sldId id="349" r:id="rId15"/>
    <p:sldId id="352" r:id="rId16"/>
    <p:sldId id="348" r:id="rId17"/>
    <p:sldId id="351" r:id="rId18"/>
    <p:sldId id="260" r:id="rId19"/>
    <p:sldId id="333" r:id="rId20"/>
    <p:sldId id="291" r:id="rId21"/>
    <p:sldId id="307" r:id="rId22"/>
  </p:sldIdLst>
  <p:sldSz cx="12192000" cy="6858000"/>
  <p:notesSz cx="6858000" cy="9144000"/>
  <p:embeddedFontLst>
    <p:embeddedFont>
      <p:font typeface="Plus Jakarta Sans" panose="020B0604020202020204" charset="0"/>
      <p:regular r:id="rId24"/>
      <p:bold r:id="rId25"/>
      <p:italic r:id="rId26"/>
      <p:boldItalic r:id="rId27"/>
    </p:embeddedFont>
    <p:embeddedFont>
      <p:font typeface="Plus Jakarta Sans Medium" panose="020B0604020202020204" charset="0"/>
      <p:regular r:id="rId28"/>
      <p:italic r:id="rId29"/>
    </p:embeddedFont>
    <p:embeddedFont>
      <p:font typeface="Plus Jakarta Sans SemiBold" panose="020B0604020202020204" charset="0"/>
      <p:regular r:id="rId30"/>
      <p:bold r:id="rId31"/>
      <p:italic r:id="rId32"/>
      <p:boldItalic r:id="rId33"/>
    </p:embeddedFont>
  </p:embeddedFontLst>
  <p:defaultText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011" autoAdjust="0"/>
    <p:restoredTop sz="76072" autoAdjust="0"/>
  </p:normalViewPr>
  <p:slideViewPr>
    <p:cSldViewPr snapToGrid="0">
      <p:cViewPr varScale="1">
        <p:scale>
          <a:sx n="84" d="100"/>
          <a:sy n="84" d="100"/>
        </p:scale>
        <p:origin x="1344"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xml"/><Relationship Id="rId18" Type="http://schemas.openxmlformats.org/officeDocument/2006/relationships/slide" Target="slides/slide6.xml"/><Relationship Id="rId26" Type="http://schemas.openxmlformats.org/officeDocument/2006/relationships/font" Target="fonts/font3.fntdata"/><Relationship Id="rId21" Type="http://schemas.openxmlformats.org/officeDocument/2006/relationships/slide" Target="slides/slide9.xml"/><Relationship Id="rId34" Type="http://schemas.openxmlformats.org/officeDocument/2006/relationships/presProps" Target="presProps.xml"/><Relationship Id="rId7" Type="http://schemas.openxmlformats.org/officeDocument/2006/relationships/slideMaster" Target="slideMasters/slideMaster4.xml"/><Relationship Id="rId12" Type="http://schemas.openxmlformats.org/officeDocument/2006/relationships/slideMaster" Target="slideMasters/slideMaster9.xml"/><Relationship Id="rId17" Type="http://schemas.openxmlformats.org/officeDocument/2006/relationships/slide" Target="slides/slide5.xml"/><Relationship Id="rId25" Type="http://schemas.openxmlformats.org/officeDocument/2006/relationships/font" Target="fonts/font2.fntdata"/><Relationship Id="rId33" Type="http://schemas.openxmlformats.org/officeDocument/2006/relationships/font" Target="fonts/font10.fntdata"/><Relationship Id="rId38"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4.xml"/><Relationship Id="rId20" Type="http://schemas.openxmlformats.org/officeDocument/2006/relationships/slide" Target="slides/slide8.xml"/><Relationship Id="rId29" Type="http://schemas.openxmlformats.org/officeDocument/2006/relationships/font" Target="fonts/font6.fntdata"/><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3.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openxmlformats.org/officeDocument/2006/relationships/theme" Target="theme/theme1.xml"/><Relationship Id="rId10" Type="http://schemas.openxmlformats.org/officeDocument/2006/relationships/slideMaster" Target="slideMasters/slideMaster7.xml"/><Relationship Id="rId19" Type="http://schemas.openxmlformats.org/officeDocument/2006/relationships/slide" Target="slides/slide7.xml"/><Relationship Id="rId31" Type="http://schemas.openxmlformats.org/officeDocument/2006/relationships/font" Target="fonts/font8.fntdata"/><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2.xml"/><Relationship Id="rId22" Type="http://schemas.openxmlformats.org/officeDocument/2006/relationships/slide" Target="slides/slide10.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viewProps" Target="viewProps.xml"/><Relationship Id="rId8" Type="http://schemas.openxmlformats.org/officeDocument/2006/relationships/slideMaster" Target="slideMasters/slideMaster5.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arl-Axel Zander Persson" userId="9b0724b8-943b-440b-9194-692acd6efd90" providerId="ADAL" clId="{EBCEC74A-DFD3-4AC1-8253-B296B3A9B8AA}"/>
    <pc:docChg chg="modSld">
      <pc:chgData name="Karl-Axel Zander Persson" userId="9b0724b8-943b-440b-9194-692acd6efd90" providerId="ADAL" clId="{EBCEC74A-DFD3-4AC1-8253-B296B3A9B8AA}" dt="2024-03-22T12:06:28.226" v="10" actId="20577"/>
      <pc:docMkLst>
        <pc:docMk/>
      </pc:docMkLst>
      <pc:sldChg chg="modNotesTx">
        <pc:chgData name="Karl-Axel Zander Persson" userId="9b0724b8-943b-440b-9194-692acd6efd90" providerId="ADAL" clId="{EBCEC74A-DFD3-4AC1-8253-B296B3A9B8AA}" dt="2024-03-22T12:06:25.262" v="9" actId="20577"/>
        <pc:sldMkLst>
          <pc:docMk/>
          <pc:sldMk cId="3440078271" sldId="291"/>
        </pc:sldMkLst>
      </pc:sldChg>
      <pc:sldChg chg="modNotesTx">
        <pc:chgData name="Karl-Axel Zander Persson" userId="9b0724b8-943b-440b-9194-692acd6efd90" providerId="ADAL" clId="{EBCEC74A-DFD3-4AC1-8253-B296B3A9B8AA}" dt="2024-03-22T12:06:28.226" v="10" actId="20577"/>
        <pc:sldMkLst>
          <pc:docMk/>
          <pc:sldMk cId="2312325910" sldId="307"/>
        </pc:sldMkLst>
      </pc:sldChg>
      <pc:sldChg chg="modNotesTx">
        <pc:chgData name="Karl-Axel Zander Persson" userId="9b0724b8-943b-440b-9194-692acd6efd90" providerId="ADAL" clId="{EBCEC74A-DFD3-4AC1-8253-B296B3A9B8AA}" dt="2024-03-22T12:06:19.886" v="8" actId="20577"/>
        <pc:sldMkLst>
          <pc:docMk/>
          <pc:sldMk cId="1743473137" sldId="333"/>
        </pc:sldMkLst>
      </pc:sldChg>
      <pc:sldChg chg="modNotesTx">
        <pc:chgData name="Karl-Axel Zander Persson" userId="9b0724b8-943b-440b-9194-692acd6efd90" providerId="ADAL" clId="{EBCEC74A-DFD3-4AC1-8253-B296B3A9B8AA}" dt="2024-03-22T12:05:53.232" v="0" actId="20577"/>
        <pc:sldMkLst>
          <pc:docMk/>
          <pc:sldMk cId="2874260468" sldId="341"/>
        </pc:sldMkLst>
      </pc:sldChg>
      <pc:sldChg chg="modNotesTx">
        <pc:chgData name="Karl-Axel Zander Persson" userId="9b0724b8-943b-440b-9194-692acd6efd90" providerId="ADAL" clId="{EBCEC74A-DFD3-4AC1-8253-B296B3A9B8AA}" dt="2024-03-22T12:05:56.002" v="1" actId="20577"/>
        <pc:sldMkLst>
          <pc:docMk/>
          <pc:sldMk cId="987138633" sldId="342"/>
        </pc:sldMkLst>
      </pc:sldChg>
      <pc:sldChg chg="modNotesTx">
        <pc:chgData name="Karl-Axel Zander Persson" userId="9b0724b8-943b-440b-9194-692acd6efd90" providerId="ADAL" clId="{EBCEC74A-DFD3-4AC1-8253-B296B3A9B8AA}" dt="2024-03-22T12:06:09.231" v="6" actId="20577"/>
        <pc:sldMkLst>
          <pc:docMk/>
          <pc:sldMk cId="3455517379" sldId="348"/>
        </pc:sldMkLst>
      </pc:sldChg>
      <pc:sldChg chg="modNotesTx">
        <pc:chgData name="Karl-Axel Zander Persson" userId="9b0724b8-943b-440b-9194-692acd6efd90" providerId="ADAL" clId="{EBCEC74A-DFD3-4AC1-8253-B296B3A9B8AA}" dt="2024-03-22T12:05:59.004" v="3" actId="20577"/>
        <pc:sldMkLst>
          <pc:docMk/>
          <pc:sldMk cId="3493149863" sldId="349"/>
        </pc:sldMkLst>
      </pc:sldChg>
      <pc:sldChg chg="modNotesTx">
        <pc:chgData name="Karl-Axel Zander Persson" userId="9b0724b8-943b-440b-9194-692acd6efd90" providerId="ADAL" clId="{EBCEC74A-DFD3-4AC1-8253-B296B3A9B8AA}" dt="2024-03-22T12:06:01.568" v="4" actId="20577"/>
        <pc:sldMkLst>
          <pc:docMk/>
          <pc:sldMk cId="2915242455" sldId="350"/>
        </pc:sldMkLst>
      </pc:sldChg>
      <pc:sldChg chg="modNotesTx">
        <pc:chgData name="Karl-Axel Zander Persson" userId="9b0724b8-943b-440b-9194-692acd6efd90" providerId="ADAL" clId="{EBCEC74A-DFD3-4AC1-8253-B296B3A9B8AA}" dt="2024-03-22T12:06:12.741" v="7" actId="20577"/>
        <pc:sldMkLst>
          <pc:docMk/>
          <pc:sldMk cId="3015782247" sldId="351"/>
        </pc:sldMkLst>
      </pc:sldChg>
      <pc:sldChg chg="modNotesTx">
        <pc:chgData name="Karl-Axel Zander Persson" userId="9b0724b8-943b-440b-9194-692acd6efd90" providerId="ADAL" clId="{EBCEC74A-DFD3-4AC1-8253-B296B3A9B8AA}" dt="2024-03-22T12:06:06.517" v="5" actId="20577"/>
        <pc:sldMkLst>
          <pc:docMk/>
          <pc:sldMk cId="1796071651" sldId="352"/>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tshållare för sidhuvud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sv-SE"/>
          </a:p>
        </p:txBody>
      </p:sp>
      <p:sp>
        <p:nvSpPr>
          <p:cNvPr id="3" name="Platshållare fö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828D951-C2C9-1143-978B-AE8EDEA28507}" type="datetimeFigureOut">
              <a:rPr lang="sv-SE" smtClean="0"/>
              <a:t>2024-09-05</a:t>
            </a:fld>
            <a:endParaRPr lang="sv-SE"/>
          </a:p>
        </p:txBody>
      </p:sp>
      <p:sp>
        <p:nvSpPr>
          <p:cNvPr id="4" name="Platshållare för bildobjekt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sv-SE"/>
          </a:p>
        </p:txBody>
      </p:sp>
      <p:sp>
        <p:nvSpPr>
          <p:cNvPr id="5" name="Platshållare för anteckninga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6" name="Platshållare för sidfo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sv-SE"/>
          </a:p>
        </p:txBody>
      </p:sp>
      <p:sp>
        <p:nvSpPr>
          <p:cNvPr id="7" name="Platshållare för bild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105FAA1-B55D-3843-84D6-8EA57A8BD2DF}" type="slidenum">
              <a:rPr lang="sv-SE" smtClean="0"/>
              <a:t>‹#›</a:t>
            </a:fld>
            <a:endParaRPr lang="sv-SE"/>
          </a:p>
        </p:txBody>
      </p:sp>
    </p:spTree>
    <p:extLst>
      <p:ext uri="{BB962C8B-B14F-4D97-AF65-F5344CB8AC3E}">
        <p14:creationId xmlns:p14="http://schemas.microsoft.com/office/powerpoint/2010/main" val="2619981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endParaRPr lang="sv-SE" dirty="0"/>
          </a:p>
        </p:txBody>
      </p:sp>
      <p:sp>
        <p:nvSpPr>
          <p:cNvPr id="4" name="Platshållare för bildnummer 3"/>
          <p:cNvSpPr>
            <a:spLocks noGrp="1"/>
          </p:cNvSpPr>
          <p:nvPr>
            <p:ph type="sldNum" sz="quarter" idx="5"/>
          </p:nvPr>
        </p:nvSpPr>
        <p:spPr/>
        <p:txBody>
          <a:bodyPr/>
          <a:lstStyle/>
          <a:p>
            <a:fld id="{D105FAA1-B55D-3843-84D6-8EA57A8BD2DF}" type="slidenum">
              <a:rPr lang="sv-SE" smtClean="0"/>
              <a:t>1</a:t>
            </a:fld>
            <a:endParaRPr lang="sv-SE"/>
          </a:p>
        </p:txBody>
      </p:sp>
    </p:spTree>
    <p:extLst>
      <p:ext uri="{BB962C8B-B14F-4D97-AF65-F5344CB8AC3E}">
        <p14:creationId xmlns:p14="http://schemas.microsoft.com/office/powerpoint/2010/main" val="13214654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endParaRPr lang="sv-SE" dirty="0"/>
          </a:p>
        </p:txBody>
      </p:sp>
      <p:sp>
        <p:nvSpPr>
          <p:cNvPr id="4" name="Platshållare för bildnummer 3"/>
          <p:cNvSpPr>
            <a:spLocks noGrp="1"/>
          </p:cNvSpPr>
          <p:nvPr>
            <p:ph type="sldNum" sz="quarter" idx="5"/>
          </p:nvPr>
        </p:nvSpPr>
        <p:spPr/>
        <p:txBody>
          <a:bodyPr/>
          <a:lstStyle/>
          <a:p>
            <a:fld id="{D105FAA1-B55D-3843-84D6-8EA57A8BD2DF}" type="slidenum">
              <a:rPr lang="sv-SE" smtClean="0"/>
              <a:t>2</a:t>
            </a:fld>
            <a:endParaRPr lang="sv-SE"/>
          </a:p>
        </p:txBody>
      </p:sp>
    </p:spTree>
    <p:extLst>
      <p:ext uri="{BB962C8B-B14F-4D97-AF65-F5344CB8AC3E}">
        <p14:creationId xmlns:p14="http://schemas.microsoft.com/office/powerpoint/2010/main" val="2544401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endParaRPr lang="sv-SE" dirty="0"/>
          </a:p>
        </p:txBody>
      </p:sp>
      <p:sp>
        <p:nvSpPr>
          <p:cNvPr id="4" name="Platshållare för bildnummer 3"/>
          <p:cNvSpPr>
            <a:spLocks noGrp="1"/>
          </p:cNvSpPr>
          <p:nvPr>
            <p:ph type="sldNum" sz="quarter" idx="5"/>
          </p:nvPr>
        </p:nvSpPr>
        <p:spPr/>
        <p:txBody>
          <a:bodyPr/>
          <a:lstStyle/>
          <a:p>
            <a:fld id="{D105FAA1-B55D-3843-84D6-8EA57A8BD2DF}" type="slidenum">
              <a:rPr lang="sv-SE" smtClean="0"/>
              <a:t>3</a:t>
            </a:fld>
            <a:endParaRPr lang="sv-SE"/>
          </a:p>
        </p:txBody>
      </p:sp>
    </p:spTree>
    <p:extLst>
      <p:ext uri="{BB962C8B-B14F-4D97-AF65-F5344CB8AC3E}">
        <p14:creationId xmlns:p14="http://schemas.microsoft.com/office/powerpoint/2010/main" val="1522390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7AEE64-0D02-D25C-5255-60BFB3704A18}"/>
            </a:ext>
          </a:extLst>
        </p:cNvPr>
        <p:cNvGrpSpPr/>
        <p:nvPr/>
      </p:nvGrpSpPr>
      <p:grpSpPr>
        <a:xfrm>
          <a:off x="0" y="0"/>
          <a:ext cx="0" cy="0"/>
          <a:chOff x="0" y="0"/>
          <a:chExt cx="0" cy="0"/>
        </a:xfrm>
      </p:grpSpPr>
      <p:sp>
        <p:nvSpPr>
          <p:cNvPr id="2" name="Platshållare för bildobjekt 1">
            <a:extLst>
              <a:ext uri="{FF2B5EF4-FFF2-40B4-BE49-F238E27FC236}">
                <a16:creationId xmlns:a16="http://schemas.microsoft.com/office/drawing/2014/main" id="{1CB5D47D-7731-3502-4964-0B461EB2265F}"/>
              </a:ext>
            </a:extLst>
          </p:cNvPr>
          <p:cNvSpPr>
            <a:spLocks noGrp="1" noRot="1" noChangeAspect="1"/>
          </p:cNvSpPr>
          <p:nvPr>
            <p:ph type="sldImg"/>
          </p:nvPr>
        </p:nvSpPr>
        <p:spPr/>
      </p:sp>
      <p:sp>
        <p:nvSpPr>
          <p:cNvPr id="3" name="Platshållare för anteckningar 2">
            <a:extLst>
              <a:ext uri="{FF2B5EF4-FFF2-40B4-BE49-F238E27FC236}">
                <a16:creationId xmlns:a16="http://schemas.microsoft.com/office/drawing/2014/main" id="{DDC0D293-284E-4898-F642-5338C4C357B2}"/>
              </a:ext>
            </a:extLst>
          </p:cNvPr>
          <p:cNvSpPr>
            <a:spLocks noGrp="1"/>
          </p:cNvSpPr>
          <p:nvPr>
            <p:ph type="body" idx="1"/>
          </p:nvPr>
        </p:nvSpPr>
        <p:spPr/>
        <p:txBody>
          <a:bodyPr/>
          <a:lstStyle/>
          <a:p>
            <a:endParaRPr lang="sv-SE" dirty="0"/>
          </a:p>
        </p:txBody>
      </p:sp>
      <p:sp>
        <p:nvSpPr>
          <p:cNvPr id="4" name="Platshållare för bildnummer 3">
            <a:extLst>
              <a:ext uri="{FF2B5EF4-FFF2-40B4-BE49-F238E27FC236}">
                <a16:creationId xmlns:a16="http://schemas.microsoft.com/office/drawing/2014/main" id="{E20250E2-AD5E-D985-05E2-D02CC140C816}"/>
              </a:ext>
            </a:extLst>
          </p:cNvPr>
          <p:cNvSpPr>
            <a:spLocks noGrp="1"/>
          </p:cNvSpPr>
          <p:nvPr>
            <p:ph type="sldNum" sz="quarter" idx="5"/>
          </p:nvPr>
        </p:nvSpPr>
        <p:spPr/>
        <p:txBody>
          <a:bodyPr/>
          <a:lstStyle/>
          <a:p>
            <a:fld id="{D105FAA1-B55D-3843-84D6-8EA57A8BD2DF}" type="slidenum">
              <a:rPr lang="sv-SE" smtClean="0"/>
              <a:t>4</a:t>
            </a:fld>
            <a:endParaRPr lang="sv-SE"/>
          </a:p>
        </p:txBody>
      </p:sp>
    </p:spTree>
    <p:extLst>
      <p:ext uri="{BB962C8B-B14F-4D97-AF65-F5344CB8AC3E}">
        <p14:creationId xmlns:p14="http://schemas.microsoft.com/office/powerpoint/2010/main" val="6059634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endParaRPr lang="sv-SE" dirty="0"/>
          </a:p>
        </p:txBody>
      </p:sp>
      <p:sp>
        <p:nvSpPr>
          <p:cNvPr id="4" name="Platshållare för bildnummer 3"/>
          <p:cNvSpPr>
            <a:spLocks noGrp="1"/>
          </p:cNvSpPr>
          <p:nvPr>
            <p:ph type="sldNum" sz="quarter" idx="5"/>
          </p:nvPr>
        </p:nvSpPr>
        <p:spPr/>
        <p:txBody>
          <a:bodyPr/>
          <a:lstStyle/>
          <a:p>
            <a:fld id="{1A7D5489-D601-ED4D-8715-8D1D8695783E}" type="slidenum">
              <a:rPr lang="sv-SE" smtClean="0"/>
              <a:t>5</a:t>
            </a:fld>
            <a:endParaRPr lang="sv-SE"/>
          </a:p>
        </p:txBody>
      </p:sp>
    </p:spTree>
    <p:extLst>
      <p:ext uri="{BB962C8B-B14F-4D97-AF65-F5344CB8AC3E}">
        <p14:creationId xmlns:p14="http://schemas.microsoft.com/office/powerpoint/2010/main" val="29880318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endParaRPr lang="sv-SE" dirty="0"/>
          </a:p>
        </p:txBody>
      </p:sp>
      <p:sp>
        <p:nvSpPr>
          <p:cNvPr id="4" name="Platshållare för bildnummer 3"/>
          <p:cNvSpPr>
            <a:spLocks noGrp="1"/>
          </p:cNvSpPr>
          <p:nvPr>
            <p:ph type="sldNum" sz="quarter" idx="5"/>
          </p:nvPr>
        </p:nvSpPr>
        <p:spPr/>
        <p:txBody>
          <a:bodyPr/>
          <a:lstStyle/>
          <a:p>
            <a:fld id="{D105FAA1-B55D-3843-84D6-8EA57A8BD2DF}" type="slidenum">
              <a:rPr lang="sv-SE" smtClean="0"/>
              <a:t>6</a:t>
            </a:fld>
            <a:endParaRPr lang="sv-SE"/>
          </a:p>
        </p:txBody>
      </p:sp>
    </p:spTree>
    <p:extLst>
      <p:ext uri="{BB962C8B-B14F-4D97-AF65-F5344CB8AC3E}">
        <p14:creationId xmlns:p14="http://schemas.microsoft.com/office/powerpoint/2010/main" val="10652554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endParaRPr lang="sv-SE" dirty="0"/>
          </a:p>
        </p:txBody>
      </p:sp>
      <p:sp>
        <p:nvSpPr>
          <p:cNvPr id="4" name="Platshållare för bildnummer 3"/>
          <p:cNvSpPr>
            <a:spLocks noGrp="1"/>
          </p:cNvSpPr>
          <p:nvPr>
            <p:ph type="sldNum" sz="quarter" idx="5"/>
          </p:nvPr>
        </p:nvSpPr>
        <p:spPr/>
        <p:txBody>
          <a:bodyPr/>
          <a:lstStyle/>
          <a:p>
            <a:fld id="{D105FAA1-B55D-3843-84D6-8EA57A8BD2DF}" type="slidenum">
              <a:rPr lang="sv-SE" smtClean="0"/>
              <a:t>8</a:t>
            </a:fld>
            <a:endParaRPr lang="sv-SE"/>
          </a:p>
        </p:txBody>
      </p:sp>
    </p:spTree>
    <p:extLst>
      <p:ext uri="{BB962C8B-B14F-4D97-AF65-F5344CB8AC3E}">
        <p14:creationId xmlns:p14="http://schemas.microsoft.com/office/powerpoint/2010/main" val="36327009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endParaRPr lang="sv-SE" dirty="0"/>
          </a:p>
        </p:txBody>
      </p:sp>
      <p:sp>
        <p:nvSpPr>
          <p:cNvPr id="4" name="Platshållare för bildnummer 3"/>
          <p:cNvSpPr>
            <a:spLocks noGrp="1"/>
          </p:cNvSpPr>
          <p:nvPr>
            <p:ph type="sldNum" sz="quarter" idx="5"/>
          </p:nvPr>
        </p:nvSpPr>
        <p:spPr/>
        <p:txBody>
          <a:bodyPr/>
          <a:lstStyle/>
          <a:p>
            <a:fld id="{1A7D5489-D601-ED4D-8715-8D1D8695783E}" type="slidenum">
              <a:rPr lang="sv-SE" smtClean="0"/>
              <a:t>9</a:t>
            </a:fld>
            <a:endParaRPr lang="sv-SE"/>
          </a:p>
        </p:txBody>
      </p:sp>
    </p:spTree>
    <p:extLst>
      <p:ext uri="{BB962C8B-B14F-4D97-AF65-F5344CB8AC3E}">
        <p14:creationId xmlns:p14="http://schemas.microsoft.com/office/powerpoint/2010/main" val="8745794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endParaRPr lang="sv-SE" dirty="0"/>
          </a:p>
        </p:txBody>
      </p:sp>
      <p:sp>
        <p:nvSpPr>
          <p:cNvPr id="4" name="Platshållare för bildnummer 3"/>
          <p:cNvSpPr>
            <a:spLocks noGrp="1"/>
          </p:cNvSpPr>
          <p:nvPr>
            <p:ph type="sldNum" sz="quarter" idx="5"/>
          </p:nvPr>
        </p:nvSpPr>
        <p:spPr/>
        <p:txBody>
          <a:bodyPr/>
          <a:lstStyle/>
          <a:p>
            <a:fld id="{D105FAA1-B55D-3843-84D6-8EA57A8BD2DF}" type="slidenum">
              <a:rPr lang="sv-SE" smtClean="0"/>
              <a:t>10</a:t>
            </a:fld>
            <a:endParaRPr lang="sv-SE"/>
          </a:p>
        </p:txBody>
      </p:sp>
    </p:spTree>
    <p:extLst>
      <p:ext uri="{BB962C8B-B14F-4D97-AF65-F5344CB8AC3E}">
        <p14:creationId xmlns:p14="http://schemas.microsoft.com/office/powerpoint/2010/main" val="12669004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9.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9.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9.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9.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9.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9.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nsid logotyp">
    <p:bg>
      <p:bgPr>
        <a:solidFill>
          <a:schemeClr val="accent4"/>
        </a:solidFill>
        <a:effectLst/>
      </p:bgPr>
    </p:bg>
    <p:spTree>
      <p:nvGrpSpPr>
        <p:cNvPr id="1" name=""/>
        <p:cNvGrpSpPr/>
        <p:nvPr/>
      </p:nvGrpSpPr>
      <p:grpSpPr>
        <a:xfrm>
          <a:off x="0" y="0"/>
          <a:ext cx="0" cy="0"/>
          <a:chOff x="0" y="0"/>
          <a:chExt cx="0" cy="0"/>
        </a:xfrm>
      </p:grpSpPr>
      <p:pic>
        <p:nvPicPr>
          <p:cNvPr id="3" name="Bildobjekt 2" descr="En bild som visar text, clipart&#10;&#10;Automatiskt genererad beskrivning">
            <a:extLst>
              <a:ext uri="{FF2B5EF4-FFF2-40B4-BE49-F238E27FC236}">
                <a16:creationId xmlns:a16="http://schemas.microsoft.com/office/drawing/2014/main" id="{32F12B96-4861-83F6-CF63-78699A993AC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557719" y="3043466"/>
            <a:ext cx="3076561" cy="771068"/>
          </a:xfrm>
          <a:prstGeom prst="rect">
            <a:avLst/>
          </a:prstGeom>
        </p:spPr>
      </p:pic>
    </p:spTree>
    <p:extLst>
      <p:ext uri="{BB962C8B-B14F-4D97-AF65-F5344CB8AC3E}">
        <p14:creationId xmlns:p14="http://schemas.microsoft.com/office/powerpoint/2010/main" val="565171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Två delar">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AFDBDF0E-1721-173D-9669-F0FE77D54EF1}"/>
              </a:ext>
            </a:extLst>
          </p:cNvPr>
          <p:cNvSpPr>
            <a:spLocks noGrp="1"/>
          </p:cNvSpPr>
          <p:nvPr>
            <p:ph type="title"/>
          </p:nvPr>
        </p:nvSpPr>
        <p:spPr/>
        <p:txBody>
          <a:bodyPr/>
          <a:lstStyle/>
          <a:p>
            <a:r>
              <a:rPr lang="sv-SE"/>
              <a:t>Klicka här för att ändra mall för rubrikformat</a:t>
            </a:r>
          </a:p>
        </p:txBody>
      </p:sp>
      <p:sp>
        <p:nvSpPr>
          <p:cNvPr id="3" name="Platshållare för innehåll 2">
            <a:extLst>
              <a:ext uri="{FF2B5EF4-FFF2-40B4-BE49-F238E27FC236}">
                <a16:creationId xmlns:a16="http://schemas.microsoft.com/office/drawing/2014/main" id="{801A3E90-606A-BD1A-E837-3680B3E8AFBA}"/>
              </a:ext>
            </a:extLst>
          </p:cNvPr>
          <p:cNvSpPr>
            <a:spLocks noGrp="1"/>
          </p:cNvSpPr>
          <p:nvPr>
            <p:ph sz="half" idx="1"/>
          </p:nvPr>
        </p:nvSpPr>
        <p:spPr>
          <a:xfrm>
            <a:off x="838200" y="1825625"/>
            <a:ext cx="5181600" cy="4351338"/>
          </a:xfrm>
        </p:spPr>
        <p:txBody>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4" name="Platshållare för innehåll 3">
            <a:extLst>
              <a:ext uri="{FF2B5EF4-FFF2-40B4-BE49-F238E27FC236}">
                <a16:creationId xmlns:a16="http://schemas.microsoft.com/office/drawing/2014/main" id="{934FA363-B9C8-1281-76EC-FA2AD1368673}"/>
              </a:ext>
            </a:extLst>
          </p:cNvPr>
          <p:cNvSpPr>
            <a:spLocks noGrp="1"/>
          </p:cNvSpPr>
          <p:nvPr>
            <p:ph sz="half" idx="2"/>
          </p:nvPr>
        </p:nvSpPr>
        <p:spPr>
          <a:xfrm>
            <a:off x="6172200" y="1825625"/>
            <a:ext cx="5181600" cy="4351338"/>
          </a:xfrm>
        </p:spPr>
        <p:txBody>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5" name="Platshållare för datum 4">
            <a:extLst>
              <a:ext uri="{FF2B5EF4-FFF2-40B4-BE49-F238E27FC236}">
                <a16:creationId xmlns:a16="http://schemas.microsoft.com/office/drawing/2014/main" id="{8E48ED6C-A19B-76EF-7D41-0AD145E7E7F5}"/>
              </a:ext>
            </a:extLst>
          </p:cNvPr>
          <p:cNvSpPr>
            <a:spLocks noGrp="1"/>
          </p:cNvSpPr>
          <p:nvPr>
            <p:ph type="dt" sz="half" idx="10"/>
          </p:nvPr>
        </p:nvSpPr>
        <p:spPr/>
        <p:txBody>
          <a:bodyPr/>
          <a:lstStyle/>
          <a:p>
            <a:fld id="{0FCD561D-9D73-D34C-8344-F42231E49B01}" type="datetimeFigureOut">
              <a:rPr lang="sv-SE" smtClean="0"/>
              <a:t>2024-09-05</a:t>
            </a:fld>
            <a:endParaRPr lang="sv-SE"/>
          </a:p>
        </p:txBody>
      </p:sp>
      <p:sp>
        <p:nvSpPr>
          <p:cNvPr id="6" name="Platshållare för sidfot 5">
            <a:extLst>
              <a:ext uri="{FF2B5EF4-FFF2-40B4-BE49-F238E27FC236}">
                <a16:creationId xmlns:a16="http://schemas.microsoft.com/office/drawing/2014/main" id="{4D99515F-9FEA-6BBE-AF25-9EA876409B71}"/>
              </a:ext>
            </a:extLst>
          </p:cNvPr>
          <p:cNvSpPr>
            <a:spLocks noGrp="1"/>
          </p:cNvSpPr>
          <p:nvPr>
            <p:ph type="ftr" sz="quarter" idx="11"/>
          </p:nvPr>
        </p:nvSpPr>
        <p:spPr/>
        <p:txBody>
          <a:bodyPr/>
          <a:lstStyle/>
          <a:p>
            <a:endParaRPr lang="sv-SE"/>
          </a:p>
        </p:txBody>
      </p:sp>
    </p:spTree>
    <p:extLst>
      <p:ext uri="{BB962C8B-B14F-4D97-AF65-F5344CB8AC3E}">
        <p14:creationId xmlns:p14="http://schemas.microsoft.com/office/powerpoint/2010/main" val="23719820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Endast rubrik">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75221D5A-F657-677A-80D2-BAC28DBCEC9D}"/>
              </a:ext>
            </a:extLst>
          </p:cNvPr>
          <p:cNvSpPr>
            <a:spLocks noGrp="1"/>
          </p:cNvSpPr>
          <p:nvPr>
            <p:ph type="title"/>
          </p:nvPr>
        </p:nvSpPr>
        <p:spPr/>
        <p:txBody>
          <a:bodyPr/>
          <a:lstStyle/>
          <a:p>
            <a:r>
              <a:rPr lang="sv-SE"/>
              <a:t>Klicka här för att ändra mall för rubrikformat</a:t>
            </a:r>
          </a:p>
        </p:txBody>
      </p:sp>
      <p:sp>
        <p:nvSpPr>
          <p:cNvPr id="3" name="Platshållare för datum 2">
            <a:extLst>
              <a:ext uri="{FF2B5EF4-FFF2-40B4-BE49-F238E27FC236}">
                <a16:creationId xmlns:a16="http://schemas.microsoft.com/office/drawing/2014/main" id="{D200CD95-717F-43AE-907E-13945134CBCB}"/>
              </a:ext>
            </a:extLst>
          </p:cNvPr>
          <p:cNvSpPr>
            <a:spLocks noGrp="1"/>
          </p:cNvSpPr>
          <p:nvPr>
            <p:ph type="dt" sz="half" idx="10"/>
          </p:nvPr>
        </p:nvSpPr>
        <p:spPr/>
        <p:txBody>
          <a:bodyPr/>
          <a:lstStyle/>
          <a:p>
            <a:fld id="{0FCD561D-9D73-D34C-8344-F42231E49B01}" type="datetimeFigureOut">
              <a:rPr lang="sv-SE" smtClean="0"/>
              <a:t>2024-09-05</a:t>
            </a:fld>
            <a:endParaRPr lang="sv-SE"/>
          </a:p>
        </p:txBody>
      </p:sp>
      <p:sp>
        <p:nvSpPr>
          <p:cNvPr id="4" name="Platshållare för sidfot 3">
            <a:extLst>
              <a:ext uri="{FF2B5EF4-FFF2-40B4-BE49-F238E27FC236}">
                <a16:creationId xmlns:a16="http://schemas.microsoft.com/office/drawing/2014/main" id="{58711094-3EC0-2C08-FE84-43D735FECB66}"/>
              </a:ext>
            </a:extLst>
          </p:cNvPr>
          <p:cNvSpPr>
            <a:spLocks noGrp="1"/>
          </p:cNvSpPr>
          <p:nvPr>
            <p:ph type="ftr" sz="quarter" idx="11"/>
          </p:nvPr>
        </p:nvSpPr>
        <p:spPr/>
        <p:txBody>
          <a:bodyPr/>
          <a:lstStyle/>
          <a:p>
            <a:endParaRPr lang="sv-SE"/>
          </a:p>
        </p:txBody>
      </p:sp>
    </p:spTree>
    <p:extLst>
      <p:ext uri="{BB962C8B-B14F-4D97-AF65-F5344CB8AC3E}">
        <p14:creationId xmlns:p14="http://schemas.microsoft.com/office/powerpoint/2010/main" val="368921842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Rubrikbi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F034782C-8AE7-7302-5096-CC62EB916DBE}"/>
              </a:ext>
            </a:extLst>
          </p:cNvPr>
          <p:cNvSpPr>
            <a:spLocks noGrp="1"/>
          </p:cNvSpPr>
          <p:nvPr>
            <p:ph type="ctrTitle"/>
          </p:nvPr>
        </p:nvSpPr>
        <p:spPr>
          <a:xfrm>
            <a:off x="1524000" y="1122363"/>
            <a:ext cx="9144000" cy="2387600"/>
          </a:xfrm>
        </p:spPr>
        <p:txBody>
          <a:bodyPr anchor="b">
            <a:normAutofit/>
          </a:bodyPr>
          <a:lstStyle>
            <a:lvl1pPr algn="ctr">
              <a:defRPr sz="4800"/>
            </a:lvl1pPr>
          </a:lstStyle>
          <a:p>
            <a:r>
              <a:rPr lang="sv-SE" dirty="0"/>
              <a:t>Klicka här för att ändra mall för rubrikformat</a:t>
            </a:r>
          </a:p>
        </p:txBody>
      </p:sp>
      <p:sp>
        <p:nvSpPr>
          <p:cNvPr id="3" name="Underrubrik 2">
            <a:extLst>
              <a:ext uri="{FF2B5EF4-FFF2-40B4-BE49-F238E27FC236}">
                <a16:creationId xmlns:a16="http://schemas.microsoft.com/office/drawing/2014/main" id="{E37FC9C8-F9C3-3D39-E97B-5025207D8953}"/>
              </a:ext>
            </a:extLst>
          </p:cNvPr>
          <p:cNvSpPr>
            <a:spLocks noGrp="1"/>
          </p:cNvSpPr>
          <p:nvPr>
            <p:ph type="subTitle" idx="1"/>
          </p:nvPr>
        </p:nvSpPr>
        <p:spPr>
          <a:xfrm>
            <a:off x="1524000" y="3602038"/>
            <a:ext cx="9144000" cy="1655762"/>
          </a:xfrm>
          <a:prstGeom prst="rect">
            <a:avLst/>
          </a:prstGeom>
        </p:spPr>
        <p:txBody>
          <a:bodyPr>
            <a:normAutofit/>
          </a:bodyPr>
          <a:lstStyle>
            <a:lvl1pPr marL="0" indent="0" algn="ctr">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sv-SE" dirty="0"/>
              <a:t>Klicka här för att ändra mall för underrubrikformat</a:t>
            </a:r>
          </a:p>
        </p:txBody>
      </p:sp>
      <p:sp>
        <p:nvSpPr>
          <p:cNvPr id="4" name="Platshållare för datum 3">
            <a:extLst>
              <a:ext uri="{FF2B5EF4-FFF2-40B4-BE49-F238E27FC236}">
                <a16:creationId xmlns:a16="http://schemas.microsoft.com/office/drawing/2014/main" id="{F9930556-7D8B-22F2-2BB2-2DFE1B114226}"/>
              </a:ext>
            </a:extLst>
          </p:cNvPr>
          <p:cNvSpPr>
            <a:spLocks noGrp="1"/>
          </p:cNvSpPr>
          <p:nvPr>
            <p:ph type="dt" sz="half" idx="10"/>
          </p:nvPr>
        </p:nvSpPr>
        <p:spPr/>
        <p:txBody>
          <a:bodyPr/>
          <a:lstStyle/>
          <a:p>
            <a:fld id="{722E9152-3612-8041-A49B-564143D5CB7D}" type="datetimeFigureOut">
              <a:rPr lang="sv-SE" smtClean="0"/>
              <a:t>2024-09-05</a:t>
            </a:fld>
            <a:endParaRPr lang="sv-SE"/>
          </a:p>
        </p:txBody>
      </p:sp>
      <p:sp>
        <p:nvSpPr>
          <p:cNvPr id="5" name="Platshållare för sidfot 4">
            <a:extLst>
              <a:ext uri="{FF2B5EF4-FFF2-40B4-BE49-F238E27FC236}">
                <a16:creationId xmlns:a16="http://schemas.microsoft.com/office/drawing/2014/main" id="{37432CFC-4193-D177-73BD-2122B7323CEE}"/>
              </a:ext>
            </a:extLst>
          </p:cNvPr>
          <p:cNvSpPr>
            <a:spLocks noGrp="1"/>
          </p:cNvSpPr>
          <p:nvPr>
            <p:ph type="ftr" sz="quarter" idx="11"/>
          </p:nvPr>
        </p:nvSpPr>
        <p:spPr/>
        <p:txBody>
          <a:bodyPr/>
          <a:lstStyle/>
          <a:p>
            <a:endParaRPr lang="sv-SE"/>
          </a:p>
        </p:txBody>
      </p:sp>
    </p:spTree>
    <p:extLst>
      <p:ext uri="{BB962C8B-B14F-4D97-AF65-F5344CB8AC3E}">
        <p14:creationId xmlns:p14="http://schemas.microsoft.com/office/powerpoint/2010/main" val="42643421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Rubrik och innehåll">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196BDBAB-5E24-97B7-17DC-9C4F7F6649B0}"/>
              </a:ext>
            </a:extLst>
          </p:cNvPr>
          <p:cNvSpPr>
            <a:spLocks noGrp="1"/>
          </p:cNvSpPr>
          <p:nvPr>
            <p:ph type="title"/>
          </p:nvPr>
        </p:nvSpPr>
        <p:spPr/>
        <p:txBody>
          <a:bodyPr/>
          <a:lstStyle/>
          <a:p>
            <a:r>
              <a:rPr lang="sv-SE"/>
              <a:t>Klicka här för att ändra mall för rubrikformat</a:t>
            </a:r>
          </a:p>
        </p:txBody>
      </p:sp>
      <p:sp>
        <p:nvSpPr>
          <p:cNvPr id="3" name="Platshållare för innehåll 2">
            <a:extLst>
              <a:ext uri="{FF2B5EF4-FFF2-40B4-BE49-F238E27FC236}">
                <a16:creationId xmlns:a16="http://schemas.microsoft.com/office/drawing/2014/main" id="{FF1DE5C0-67C4-93D4-AB2F-0D2AE3A02ED0}"/>
              </a:ext>
            </a:extLst>
          </p:cNvPr>
          <p:cNvSpPr>
            <a:spLocks noGrp="1"/>
          </p:cNvSpPr>
          <p:nvPr>
            <p:ph idx="1"/>
          </p:nvPr>
        </p:nvSpPr>
        <p:spPr>
          <a:xfrm>
            <a:off x="838200" y="1825625"/>
            <a:ext cx="10515600" cy="4351338"/>
          </a:xfrm>
          <a:prstGeom prst="rect">
            <a:avLst/>
          </a:prstGeom>
        </p:spPr>
        <p:txBody>
          <a:bodyPr/>
          <a:lstStyle/>
          <a:p>
            <a:pPr lvl="0"/>
            <a:r>
              <a:rPr lang="sv-SE" dirty="0"/>
              <a:t>Klicka här för att ändra format på bakgrundstexten</a:t>
            </a:r>
          </a:p>
          <a:p>
            <a:pPr lvl="1"/>
            <a:r>
              <a:rPr lang="sv-SE" dirty="0"/>
              <a:t>Nivå två</a:t>
            </a:r>
          </a:p>
          <a:p>
            <a:pPr lvl="2"/>
            <a:r>
              <a:rPr lang="sv-SE" dirty="0"/>
              <a:t>Nivå tre</a:t>
            </a:r>
          </a:p>
          <a:p>
            <a:pPr lvl="3"/>
            <a:r>
              <a:rPr lang="sv-SE" dirty="0"/>
              <a:t>Nivå fyra</a:t>
            </a:r>
          </a:p>
          <a:p>
            <a:pPr lvl="4"/>
            <a:r>
              <a:rPr lang="sv-SE" dirty="0"/>
              <a:t>Nivå fem</a:t>
            </a:r>
          </a:p>
        </p:txBody>
      </p:sp>
      <p:sp>
        <p:nvSpPr>
          <p:cNvPr id="4" name="Platshållare för datum 3">
            <a:extLst>
              <a:ext uri="{FF2B5EF4-FFF2-40B4-BE49-F238E27FC236}">
                <a16:creationId xmlns:a16="http://schemas.microsoft.com/office/drawing/2014/main" id="{429305CA-4DF7-F234-D989-2FA3FB5A4062}"/>
              </a:ext>
            </a:extLst>
          </p:cNvPr>
          <p:cNvSpPr>
            <a:spLocks noGrp="1"/>
          </p:cNvSpPr>
          <p:nvPr>
            <p:ph type="dt" sz="half" idx="10"/>
          </p:nvPr>
        </p:nvSpPr>
        <p:spPr/>
        <p:txBody>
          <a:bodyPr/>
          <a:lstStyle/>
          <a:p>
            <a:fld id="{722E9152-3612-8041-A49B-564143D5CB7D}" type="datetimeFigureOut">
              <a:rPr lang="sv-SE" smtClean="0"/>
              <a:t>2024-09-05</a:t>
            </a:fld>
            <a:endParaRPr lang="sv-SE"/>
          </a:p>
        </p:txBody>
      </p:sp>
      <p:sp>
        <p:nvSpPr>
          <p:cNvPr id="5" name="Platshållare för sidfot 4">
            <a:extLst>
              <a:ext uri="{FF2B5EF4-FFF2-40B4-BE49-F238E27FC236}">
                <a16:creationId xmlns:a16="http://schemas.microsoft.com/office/drawing/2014/main" id="{81D8ADA4-3033-4D38-AEFE-6B9133A56DC5}"/>
              </a:ext>
            </a:extLst>
          </p:cNvPr>
          <p:cNvSpPr>
            <a:spLocks noGrp="1"/>
          </p:cNvSpPr>
          <p:nvPr>
            <p:ph type="ftr" sz="quarter" idx="11"/>
          </p:nvPr>
        </p:nvSpPr>
        <p:spPr/>
        <p:txBody>
          <a:bodyPr/>
          <a:lstStyle/>
          <a:p>
            <a:endParaRPr lang="sv-SE"/>
          </a:p>
        </p:txBody>
      </p:sp>
    </p:spTree>
    <p:extLst>
      <p:ext uri="{BB962C8B-B14F-4D97-AF65-F5344CB8AC3E}">
        <p14:creationId xmlns:p14="http://schemas.microsoft.com/office/powerpoint/2010/main" val="209460221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Avsnittsrubrik">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0ADBCD9C-47CE-772F-F936-E228E22E8329}"/>
              </a:ext>
            </a:extLst>
          </p:cNvPr>
          <p:cNvSpPr>
            <a:spLocks noGrp="1"/>
          </p:cNvSpPr>
          <p:nvPr>
            <p:ph type="title"/>
          </p:nvPr>
        </p:nvSpPr>
        <p:spPr>
          <a:xfrm>
            <a:off x="831850" y="1709738"/>
            <a:ext cx="10515600" cy="2852737"/>
          </a:xfrm>
        </p:spPr>
        <p:txBody>
          <a:bodyPr anchor="b">
            <a:normAutofit/>
          </a:bodyPr>
          <a:lstStyle>
            <a:lvl1pPr>
              <a:defRPr sz="4000"/>
            </a:lvl1pPr>
          </a:lstStyle>
          <a:p>
            <a:r>
              <a:rPr lang="sv-SE" dirty="0"/>
              <a:t>Klicka här för att ändra mall för rubrikformat</a:t>
            </a:r>
          </a:p>
        </p:txBody>
      </p:sp>
      <p:sp>
        <p:nvSpPr>
          <p:cNvPr id="3" name="Platshållare för text 2">
            <a:extLst>
              <a:ext uri="{FF2B5EF4-FFF2-40B4-BE49-F238E27FC236}">
                <a16:creationId xmlns:a16="http://schemas.microsoft.com/office/drawing/2014/main" id="{F16A1536-163A-4847-B194-1167433DA4BD}"/>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rgbClr val="1C1C1C"/>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sv-SE"/>
              <a:t>Klicka här för att ändra format på bakgrundstexten</a:t>
            </a:r>
          </a:p>
        </p:txBody>
      </p:sp>
      <p:sp>
        <p:nvSpPr>
          <p:cNvPr id="4" name="Platshållare för datum 3">
            <a:extLst>
              <a:ext uri="{FF2B5EF4-FFF2-40B4-BE49-F238E27FC236}">
                <a16:creationId xmlns:a16="http://schemas.microsoft.com/office/drawing/2014/main" id="{CE0D7F44-A2BE-28FB-C390-611847BC4EA7}"/>
              </a:ext>
            </a:extLst>
          </p:cNvPr>
          <p:cNvSpPr>
            <a:spLocks noGrp="1"/>
          </p:cNvSpPr>
          <p:nvPr>
            <p:ph type="dt" sz="half" idx="10"/>
          </p:nvPr>
        </p:nvSpPr>
        <p:spPr/>
        <p:txBody>
          <a:bodyPr/>
          <a:lstStyle/>
          <a:p>
            <a:fld id="{722E9152-3612-8041-A49B-564143D5CB7D}" type="datetimeFigureOut">
              <a:rPr lang="sv-SE" smtClean="0"/>
              <a:t>2024-09-05</a:t>
            </a:fld>
            <a:endParaRPr lang="sv-SE"/>
          </a:p>
        </p:txBody>
      </p:sp>
      <p:sp>
        <p:nvSpPr>
          <p:cNvPr id="5" name="Platshållare för sidfot 4">
            <a:extLst>
              <a:ext uri="{FF2B5EF4-FFF2-40B4-BE49-F238E27FC236}">
                <a16:creationId xmlns:a16="http://schemas.microsoft.com/office/drawing/2014/main" id="{8E0655B0-5C98-C3F4-318D-8824FF4A75CD}"/>
              </a:ext>
            </a:extLst>
          </p:cNvPr>
          <p:cNvSpPr>
            <a:spLocks noGrp="1"/>
          </p:cNvSpPr>
          <p:nvPr>
            <p:ph type="ftr" sz="quarter" idx="11"/>
          </p:nvPr>
        </p:nvSpPr>
        <p:spPr/>
        <p:txBody>
          <a:bodyPr/>
          <a:lstStyle/>
          <a:p>
            <a:endParaRPr lang="sv-SE"/>
          </a:p>
        </p:txBody>
      </p:sp>
    </p:spTree>
    <p:extLst>
      <p:ext uri="{BB962C8B-B14F-4D97-AF65-F5344CB8AC3E}">
        <p14:creationId xmlns:p14="http://schemas.microsoft.com/office/powerpoint/2010/main" val="190483665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vå delar">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1499CDA7-DB9D-CC1A-E1FE-EF9FCF733350}"/>
              </a:ext>
            </a:extLst>
          </p:cNvPr>
          <p:cNvSpPr>
            <a:spLocks noGrp="1"/>
          </p:cNvSpPr>
          <p:nvPr>
            <p:ph type="title"/>
          </p:nvPr>
        </p:nvSpPr>
        <p:spPr/>
        <p:txBody>
          <a:bodyPr/>
          <a:lstStyle/>
          <a:p>
            <a:r>
              <a:rPr lang="sv-SE"/>
              <a:t>Klicka här för att ändra mall för rubrikformat</a:t>
            </a:r>
          </a:p>
        </p:txBody>
      </p:sp>
      <p:sp>
        <p:nvSpPr>
          <p:cNvPr id="3" name="Platshållare för innehåll 2">
            <a:extLst>
              <a:ext uri="{FF2B5EF4-FFF2-40B4-BE49-F238E27FC236}">
                <a16:creationId xmlns:a16="http://schemas.microsoft.com/office/drawing/2014/main" id="{A4190D0F-120D-31B0-2565-4D2324FA3E90}"/>
              </a:ext>
            </a:extLst>
          </p:cNvPr>
          <p:cNvSpPr>
            <a:spLocks noGrp="1"/>
          </p:cNvSpPr>
          <p:nvPr>
            <p:ph sz="half" idx="1"/>
          </p:nvPr>
        </p:nvSpPr>
        <p:spPr>
          <a:xfrm>
            <a:off x="838200" y="1825625"/>
            <a:ext cx="5181600" cy="4351338"/>
          </a:xfrm>
          <a:prstGeom prst="rect">
            <a:avLst/>
          </a:prstGeom>
        </p:spPr>
        <p:txBody>
          <a:bodyPr/>
          <a:lstStyle>
            <a:lvl4pPr marL="1657350" indent="-285750">
              <a:buFont typeface="Arial" panose="020B0604020202020204" pitchFamily="34" charset="0"/>
              <a:buChar char="•"/>
              <a:defRPr/>
            </a:lvl4pPr>
          </a:lstStyle>
          <a:p>
            <a:pPr lvl="0"/>
            <a:r>
              <a:rPr lang="sv-SE" dirty="0"/>
              <a:t>Klicka här för att ändra format på bakgrundstexten</a:t>
            </a:r>
          </a:p>
          <a:p>
            <a:pPr lvl="1"/>
            <a:r>
              <a:rPr lang="sv-SE" dirty="0"/>
              <a:t>Nivå två</a:t>
            </a:r>
          </a:p>
          <a:p>
            <a:pPr lvl="2"/>
            <a:r>
              <a:rPr lang="sv-SE" dirty="0"/>
              <a:t>Nivå tre</a:t>
            </a:r>
          </a:p>
          <a:p>
            <a:pPr lvl="3"/>
            <a:r>
              <a:rPr lang="sv-SE" dirty="0"/>
              <a:t>Nivå fyra</a:t>
            </a:r>
          </a:p>
          <a:p>
            <a:pPr lvl="4"/>
            <a:r>
              <a:rPr lang="sv-SE" dirty="0"/>
              <a:t>Nivå fem</a:t>
            </a:r>
          </a:p>
        </p:txBody>
      </p:sp>
      <p:sp>
        <p:nvSpPr>
          <p:cNvPr id="4" name="Platshållare för innehåll 3">
            <a:extLst>
              <a:ext uri="{FF2B5EF4-FFF2-40B4-BE49-F238E27FC236}">
                <a16:creationId xmlns:a16="http://schemas.microsoft.com/office/drawing/2014/main" id="{38F11227-665A-8742-1BD9-3C64C4500188}"/>
              </a:ext>
            </a:extLst>
          </p:cNvPr>
          <p:cNvSpPr>
            <a:spLocks noGrp="1"/>
          </p:cNvSpPr>
          <p:nvPr>
            <p:ph sz="half" idx="2"/>
          </p:nvPr>
        </p:nvSpPr>
        <p:spPr>
          <a:xfrm>
            <a:off x="6172200" y="1825625"/>
            <a:ext cx="5181600" cy="4351338"/>
          </a:xfrm>
          <a:prstGeom prst="rect">
            <a:avLst/>
          </a:prstGeom>
        </p:spPr>
        <p:txBody>
          <a:bodyPr/>
          <a:lstStyle/>
          <a:p>
            <a:pPr lvl="0"/>
            <a:r>
              <a:rPr lang="sv-SE" dirty="0"/>
              <a:t>Klicka här för att ändra format på bakgrundstexten</a:t>
            </a:r>
          </a:p>
          <a:p>
            <a:pPr lvl="1"/>
            <a:r>
              <a:rPr lang="sv-SE" dirty="0"/>
              <a:t>Nivå två</a:t>
            </a:r>
          </a:p>
          <a:p>
            <a:pPr lvl="2"/>
            <a:r>
              <a:rPr lang="sv-SE" dirty="0"/>
              <a:t>Nivå tre</a:t>
            </a:r>
          </a:p>
          <a:p>
            <a:pPr lvl="3"/>
            <a:r>
              <a:rPr lang="sv-SE" dirty="0"/>
              <a:t>Nivå fyra</a:t>
            </a:r>
          </a:p>
          <a:p>
            <a:pPr lvl="4"/>
            <a:r>
              <a:rPr lang="sv-SE" dirty="0"/>
              <a:t>Nivå fem</a:t>
            </a:r>
          </a:p>
        </p:txBody>
      </p:sp>
      <p:sp>
        <p:nvSpPr>
          <p:cNvPr id="5" name="Platshållare för datum 4">
            <a:extLst>
              <a:ext uri="{FF2B5EF4-FFF2-40B4-BE49-F238E27FC236}">
                <a16:creationId xmlns:a16="http://schemas.microsoft.com/office/drawing/2014/main" id="{8AF44C43-817E-7FAD-33D6-6F84A11D0290}"/>
              </a:ext>
            </a:extLst>
          </p:cNvPr>
          <p:cNvSpPr>
            <a:spLocks noGrp="1"/>
          </p:cNvSpPr>
          <p:nvPr>
            <p:ph type="dt" sz="half" idx="10"/>
          </p:nvPr>
        </p:nvSpPr>
        <p:spPr/>
        <p:txBody>
          <a:bodyPr/>
          <a:lstStyle/>
          <a:p>
            <a:fld id="{722E9152-3612-8041-A49B-564143D5CB7D}" type="datetimeFigureOut">
              <a:rPr lang="sv-SE" smtClean="0"/>
              <a:t>2024-09-05</a:t>
            </a:fld>
            <a:endParaRPr lang="sv-SE"/>
          </a:p>
        </p:txBody>
      </p:sp>
      <p:sp>
        <p:nvSpPr>
          <p:cNvPr id="6" name="Platshållare för sidfot 5">
            <a:extLst>
              <a:ext uri="{FF2B5EF4-FFF2-40B4-BE49-F238E27FC236}">
                <a16:creationId xmlns:a16="http://schemas.microsoft.com/office/drawing/2014/main" id="{EE8479D6-D1EC-EE7E-F3B4-D051A55C6380}"/>
              </a:ext>
            </a:extLst>
          </p:cNvPr>
          <p:cNvSpPr>
            <a:spLocks noGrp="1"/>
          </p:cNvSpPr>
          <p:nvPr>
            <p:ph type="ftr" sz="quarter" idx="11"/>
          </p:nvPr>
        </p:nvSpPr>
        <p:spPr/>
        <p:txBody>
          <a:bodyPr/>
          <a:lstStyle/>
          <a:p>
            <a:endParaRPr lang="sv-SE"/>
          </a:p>
        </p:txBody>
      </p:sp>
    </p:spTree>
    <p:extLst>
      <p:ext uri="{BB962C8B-B14F-4D97-AF65-F5344CB8AC3E}">
        <p14:creationId xmlns:p14="http://schemas.microsoft.com/office/powerpoint/2010/main" val="126939979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Endast rubrik">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01F64409-6046-5356-D454-D6C8CDBA72EC}"/>
              </a:ext>
            </a:extLst>
          </p:cNvPr>
          <p:cNvSpPr>
            <a:spLocks noGrp="1"/>
          </p:cNvSpPr>
          <p:nvPr>
            <p:ph type="title"/>
          </p:nvPr>
        </p:nvSpPr>
        <p:spPr/>
        <p:txBody>
          <a:bodyPr/>
          <a:lstStyle/>
          <a:p>
            <a:r>
              <a:rPr lang="sv-SE"/>
              <a:t>Klicka här för att ändra mall för rubrikformat</a:t>
            </a:r>
          </a:p>
        </p:txBody>
      </p:sp>
      <p:sp>
        <p:nvSpPr>
          <p:cNvPr id="3" name="Platshållare för datum 2">
            <a:extLst>
              <a:ext uri="{FF2B5EF4-FFF2-40B4-BE49-F238E27FC236}">
                <a16:creationId xmlns:a16="http://schemas.microsoft.com/office/drawing/2014/main" id="{DFBFB2D5-C6B8-77B9-0ED2-8304739BAD5D}"/>
              </a:ext>
            </a:extLst>
          </p:cNvPr>
          <p:cNvSpPr>
            <a:spLocks noGrp="1"/>
          </p:cNvSpPr>
          <p:nvPr>
            <p:ph type="dt" sz="half" idx="10"/>
          </p:nvPr>
        </p:nvSpPr>
        <p:spPr/>
        <p:txBody>
          <a:bodyPr/>
          <a:lstStyle/>
          <a:p>
            <a:fld id="{722E9152-3612-8041-A49B-564143D5CB7D}" type="datetimeFigureOut">
              <a:rPr lang="sv-SE" smtClean="0"/>
              <a:t>2024-09-05</a:t>
            </a:fld>
            <a:endParaRPr lang="sv-SE"/>
          </a:p>
        </p:txBody>
      </p:sp>
      <p:sp>
        <p:nvSpPr>
          <p:cNvPr id="4" name="Platshållare för sidfot 3">
            <a:extLst>
              <a:ext uri="{FF2B5EF4-FFF2-40B4-BE49-F238E27FC236}">
                <a16:creationId xmlns:a16="http://schemas.microsoft.com/office/drawing/2014/main" id="{99447C54-F377-3CD6-90B7-EC78DE968230}"/>
              </a:ext>
            </a:extLst>
          </p:cNvPr>
          <p:cNvSpPr>
            <a:spLocks noGrp="1"/>
          </p:cNvSpPr>
          <p:nvPr>
            <p:ph type="ftr" sz="quarter" idx="11"/>
          </p:nvPr>
        </p:nvSpPr>
        <p:spPr/>
        <p:txBody>
          <a:bodyPr/>
          <a:lstStyle/>
          <a:p>
            <a:endParaRPr lang="sv-SE"/>
          </a:p>
        </p:txBody>
      </p:sp>
    </p:spTree>
    <p:extLst>
      <p:ext uri="{BB962C8B-B14F-4D97-AF65-F5344CB8AC3E}">
        <p14:creationId xmlns:p14="http://schemas.microsoft.com/office/powerpoint/2010/main" val="24937391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Neutral">
    <p:spTree>
      <p:nvGrpSpPr>
        <p:cNvPr id="1" name=""/>
        <p:cNvGrpSpPr/>
        <p:nvPr/>
      </p:nvGrpSpPr>
      <p:grpSpPr>
        <a:xfrm>
          <a:off x="0" y="0"/>
          <a:ext cx="0" cy="0"/>
          <a:chOff x="0" y="0"/>
          <a:chExt cx="0" cy="0"/>
        </a:xfrm>
      </p:grpSpPr>
    </p:spTree>
    <p:extLst>
      <p:ext uri="{BB962C8B-B14F-4D97-AF65-F5344CB8AC3E}">
        <p14:creationId xmlns:p14="http://schemas.microsoft.com/office/powerpoint/2010/main" val="256906451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Anpassad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72605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_Rubrik och innehåll">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0097377"/>
      </p:ext>
    </p:extLst>
  </p:cSld>
  <p:clrMapOvr>
    <a:masterClrMapping/>
  </p:clrMapOvr>
  <p:transition spd="slow">
    <p:push dir="u"/>
  </p:transition>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resentationsbild">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Rektangel 2">
            <a:extLst>
              <a:ext uri="{FF2B5EF4-FFF2-40B4-BE49-F238E27FC236}">
                <a16:creationId xmlns:a16="http://schemas.microsoft.com/office/drawing/2014/main" id="{431F6DD6-7133-6AD7-B9CF-757CED707B7E}"/>
              </a:ext>
            </a:extLst>
          </p:cNvPr>
          <p:cNvSpPr/>
          <p:nvPr userDrawn="1"/>
        </p:nvSpPr>
        <p:spPr>
          <a:xfrm>
            <a:off x="-64169" y="-76200"/>
            <a:ext cx="12320337" cy="7010400"/>
          </a:xfrm>
          <a:prstGeom prst="rect">
            <a:avLst/>
          </a:prstGeom>
          <a:solidFill>
            <a:schemeClr val="tx2">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cxnSp>
        <p:nvCxnSpPr>
          <p:cNvPr id="7" name="Rak 6">
            <a:extLst>
              <a:ext uri="{FF2B5EF4-FFF2-40B4-BE49-F238E27FC236}">
                <a16:creationId xmlns:a16="http://schemas.microsoft.com/office/drawing/2014/main" id="{848FE159-4B07-5C03-5753-B019012936F6}"/>
              </a:ext>
            </a:extLst>
          </p:cNvPr>
          <p:cNvCxnSpPr>
            <a:cxnSpLocks/>
          </p:cNvCxnSpPr>
          <p:nvPr userDrawn="1"/>
        </p:nvCxnSpPr>
        <p:spPr>
          <a:xfrm>
            <a:off x="1817915" y="2903471"/>
            <a:ext cx="0" cy="1358834"/>
          </a:xfrm>
          <a:prstGeom prst="line">
            <a:avLst/>
          </a:prstGeom>
          <a:ln w="31750">
            <a:solidFill>
              <a:schemeClr val="accent4"/>
            </a:solidFill>
          </a:ln>
        </p:spPr>
        <p:style>
          <a:lnRef idx="1">
            <a:schemeClr val="accent1"/>
          </a:lnRef>
          <a:fillRef idx="0">
            <a:schemeClr val="accent1"/>
          </a:fillRef>
          <a:effectRef idx="0">
            <a:schemeClr val="accent1"/>
          </a:effectRef>
          <a:fontRef idx="minor">
            <a:schemeClr val="tx1"/>
          </a:fontRef>
        </p:style>
      </p:cxnSp>
      <p:pic>
        <p:nvPicPr>
          <p:cNvPr id="8" name="Bildobjekt 7">
            <a:extLst>
              <a:ext uri="{FF2B5EF4-FFF2-40B4-BE49-F238E27FC236}">
                <a16:creationId xmlns:a16="http://schemas.microsoft.com/office/drawing/2014/main" id="{CEDD5F33-D28F-3F67-0A6C-362F1C53216F}"/>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7070052" y="1707761"/>
            <a:ext cx="3442477" cy="3442477"/>
          </a:xfrm>
          <a:prstGeom prst="ellipse">
            <a:avLst/>
          </a:prstGeom>
          <a:ln w="127000">
            <a:solidFill>
              <a:schemeClr val="accent4"/>
            </a:solidFill>
          </a:ln>
        </p:spPr>
      </p:pic>
      <p:pic>
        <p:nvPicPr>
          <p:cNvPr id="10" name="Bildobjekt 9">
            <a:extLst>
              <a:ext uri="{FF2B5EF4-FFF2-40B4-BE49-F238E27FC236}">
                <a16:creationId xmlns:a16="http://schemas.microsoft.com/office/drawing/2014/main" id="{9578610C-E296-E8D4-2540-0C0DD8ACAC2D}"/>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10800000" y="6399212"/>
            <a:ext cx="1117600" cy="279400"/>
          </a:xfrm>
          <a:prstGeom prst="rect">
            <a:avLst/>
          </a:prstGeom>
        </p:spPr>
      </p:pic>
      <p:sp>
        <p:nvSpPr>
          <p:cNvPr id="2" name="Rubrik 1">
            <a:extLst>
              <a:ext uri="{FF2B5EF4-FFF2-40B4-BE49-F238E27FC236}">
                <a16:creationId xmlns:a16="http://schemas.microsoft.com/office/drawing/2014/main" id="{68A93466-2377-154F-7E3B-C505C54F573F}"/>
              </a:ext>
            </a:extLst>
          </p:cNvPr>
          <p:cNvSpPr>
            <a:spLocks noGrp="1"/>
          </p:cNvSpPr>
          <p:nvPr>
            <p:ph type="title" hasCustomPrompt="1"/>
          </p:nvPr>
        </p:nvSpPr>
        <p:spPr>
          <a:xfrm>
            <a:off x="1902297" y="3102757"/>
            <a:ext cx="4607833" cy="480131"/>
          </a:xfrm>
          <a:prstGeom prst="rect">
            <a:avLst/>
          </a:prstGeom>
          <a:noFill/>
        </p:spPr>
        <p:txBody>
          <a:bodyPr wrap="square" rtlCol="0">
            <a:spAutoFit/>
          </a:bodyPr>
          <a:lstStyle>
            <a:lvl1pPr>
              <a:defRPr lang="sv-SE" sz="2800" b="1">
                <a:solidFill>
                  <a:schemeClr val="accent4"/>
                </a:solidFill>
                <a:latin typeface="Plus Jakarta Sans SemiBold" pitchFamily="2" charset="77"/>
                <a:ea typeface="+mn-ea"/>
                <a:cs typeface="Plus Jakarta Sans SemiBold" pitchFamily="2" charset="77"/>
              </a:defRPr>
            </a:lvl1pPr>
          </a:lstStyle>
          <a:p>
            <a:pPr marL="0" lvl="0"/>
            <a:r>
              <a:rPr lang="sv-SE" dirty="0"/>
              <a:t>Förnamn Efternamn</a:t>
            </a:r>
          </a:p>
        </p:txBody>
      </p:sp>
      <p:sp>
        <p:nvSpPr>
          <p:cNvPr id="11" name="Platshållare för text 10">
            <a:extLst>
              <a:ext uri="{FF2B5EF4-FFF2-40B4-BE49-F238E27FC236}">
                <a16:creationId xmlns:a16="http://schemas.microsoft.com/office/drawing/2014/main" id="{2EE1A951-C8B5-2D10-7DEF-E551965061C4}"/>
              </a:ext>
            </a:extLst>
          </p:cNvPr>
          <p:cNvSpPr>
            <a:spLocks noGrp="1"/>
          </p:cNvSpPr>
          <p:nvPr>
            <p:ph type="body" sz="quarter" idx="10" hasCustomPrompt="1"/>
          </p:nvPr>
        </p:nvSpPr>
        <p:spPr>
          <a:xfrm>
            <a:off x="1901960" y="3602095"/>
            <a:ext cx="3816087" cy="286232"/>
          </a:xfrm>
          <a:prstGeom prst="rect">
            <a:avLst/>
          </a:prstGeom>
          <a:noFill/>
        </p:spPr>
        <p:txBody>
          <a:bodyPr wrap="square" rtlCol="0">
            <a:spAutoFit/>
          </a:bodyPr>
          <a:lstStyle>
            <a:lvl1pPr marL="0" indent="0">
              <a:buNone/>
              <a:defRPr lang="sv-SE" sz="1400" dirty="0" smtClean="0">
                <a:solidFill>
                  <a:schemeClr val="bg1"/>
                </a:solidFill>
                <a:latin typeface="Plus Jakarta Sans Medium" pitchFamily="2" charset="77"/>
                <a:cs typeface="Plus Jakarta Sans Medium" pitchFamily="2" charset="77"/>
              </a:defRPr>
            </a:lvl1pPr>
            <a:lvl2pPr marL="228600" indent="0">
              <a:buNone/>
              <a:defRPr lang="sv-SE" sz="1400" dirty="0" smtClean="0">
                <a:solidFill>
                  <a:schemeClr val="bg1"/>
                </a:solidFill>
              </a:defRPr>
            </a:lvl2pPr>
            <a:lvl3pPr marL="685800" indent="0">
              <a:buNone/>
              <a:defRPr lang="sv-SE" sz="1400" dirty="0" smtClean="0">
                <a:solidFill>
                  <a:schemeClr val="bg1"/>
                </a:solidFill>
              </a:defRPr>
            </a:lvl3pPr>
            <a:lvl4pPr marL="1143000" indent="0">
              <a:buNone/>
              <a:defRPr lang="sv-SE" sz="1400" dirty="0" smtClean="0">
                <a:solidFill>
                  <a:schemeClr val="bg1"/>
                </a:solidFill>
              </a:defRPr>
            </a:lvl4pPr>
            <a:lvl5pPr marL="1600200" indent="0">
              <a:buNone/>
              <a:defRPr lang="sv-SE" sz="1400" dirty="0">
                <a:solidFill>
                  <a:schemeClr val="bg1"/>
                </a:solidFill>
              </a:defRPr>
            </a:lvl5pPr>
          </a:lstStyle>
          <a:p>
            <a:pPr marL="0" lvl="0"/>
            <a:r>
              <a:rPr lang="sv-SE" dirty="0" err="1"/>
              <a:t>Emailadress</a:t>
            </a:r>
            <a:endParaRPr lang="sv-SE" dirty="0"/>
          </a:p>
        </p:txBody>
      </p:sp>
      <p:sp>
        <p:nvSpPr>
          <p:cNvPr id="15" name="Platshållare för bild 14">
            <a:extLst>
              <a:ext uri="{FF2B5EF4-FFF2-40B4-BE49-F238E27FC236}">
                <a16:creationId xmlns:a16="http://schemas.microsoft.com/office/drawing/2014/main" id="{F30B8740-4B20-39E2-251C-19218B1D86DB}"/>
              </a:ext>
            </a:extLst>
          </p:cNvPr>
          <p:cNvSpPr>
            <a:spLocks noGrp="1"/>
          </p:cNvSpPr>
          <p:nvPr>
            <p:ph type="pic" sz="quarter" idx="11"/>
          </p:nvPr>
        </p:nvSpPr>
        <p:spPr>
          <a:xfrm>
            <a:off x="7070051" y="1707760"/>
            <a:ext cx="3442477" cy="3442477"/>
          </a:xfrm>
          <a:prstGeom prst="ellipse">
            <a:avLst/>
          </a:prstGeom>
          <a:noFill/>
        </p:spPr>
        <p:txBody>
          <a:bodyPr/>
          <a:lstStyle>
            <a:lvl1pPr>
              <a:defRPr sz="1800">
                <a:solidFill>
                  <a:schemeClr val="accent3"/>
                </a:solidFill>
              </a:defRPr>
            </a:lvl1pPr>
          </a:lstStyle>
          <a:p>
            <a:r>
              <a:rPr lang="sv-SE"/>
              <a:t>Klicka på ikonen för att lägga till en bild</a:t>
            </a:r>
            <a:endParaRPr lang="sv-SE" dirty="0"/>
          </a:p>
        </p:txBody>
      </p:sp>
      <p:sp>
        <p:nvSpPr>
          <p:cNvPr id="17" name="Platshållare för text 10">
            <a:extLst>
              <a:ext uri="{FF2B5EF4-FFF2-40B4-BE49-F238E27FC236}">
                <a16:creationId xmlns:a16="http://schemas.microsoft.com/office/drawing/2014/main" id="{52C4E871-EE87-2C16-D3F2-12960D760564}"/>
              </a:ext>
            </a:extLst>
          </p:cNvPr>
          <p:cNvSpPr>
            <a:spLocks noGrp="1"/>
          </p:cNvSpPr>
          <p:nvPr>
            <p:ph type="body" sz="quarter" idx="12" hasCustomPrompt="1"/>
          </p:nvPr>
        </p:nvSpPr>
        <p:spPr>
          <a:xfrm>
            <a:off x="1901959" y="3915549"/>
            <a:ext cx="3816087" cy="286232"/>
          </a:xfrm>
          <a:prstGeom prst="rect">
            <a:avLst/>
          </a:prstGeom>
          <a:noFill/>
        </p:spPr>
        <p:txBody>
          <a:bodyPr wrap="square" rtlCol="0">
            <a:spAutoFit/>
          </a:bodyPr>
          <a:lstStyle>
            <a:lvl1pPr marL="0" indent="0">
              <a:buNone/>
              <a:defRPr lang="sv-SE" sz="1400" dirty="0" smtClean="0">
                <a:solidFill>
                  <a:schemeClr val="bg1"/>
                </a:solidFill>
                <a:latin typeface="Plus Jakarta Sans Medium" pitchFamily="2" charset="77"/>
                <a:cs typeface="Plus Jakarta Sans Medium" pitchFamily="2" charset="77"/>
              </a:defRPr>
            </a:lvl1pPr>
            <a:lvl2pPr marL="228600" indent="0">
              <a:buNone/>
              <a:defRPr lang="sv-SE" sz="1400" dirty="0" smtClean="0">
                <a:solidFill>
                  <a:schemeClr val="bg1"/>
                </a:solidFill>
              </a:defRPr>
            </a:lvl2pPr>
            <a:lvl3pPr marL="685800" indent="0">
              <a:buNone/>
              <a:defRPr lang="sv-SE" sz="1400" dirty="0" smtClean="0">
                <a:solidFill>
                  <a:schemeClr val="bg1"/>
                </a:solidFill>
              </a:defRPr>
            </a:lvl3pPr>
            <a:lvl4pPr marL="1143000" indent="0">
              <a:buNone/>
              <a:defRPr lang="sv-SE" sz="1400" dirty="0" smtClean="0">
                <a:solidFill>
                  <a:schemeClr val="bg1"/>
                </a:solidFill>
              </a:defRPr>
            </a:lvl4pPr>
            <a:lvl5pPr marL="1600200" indent="0">
              <a:buNone/>
              <a:defRPr lang="sv-SE" sz="1400" dirty="0">
                <a:solidFill>
                  <a:schemeClr val="bg1"/>
                </a:solidFill>
              </a:defRPr>
            </a:lvl5pPr>
          </a:lstStyle>
          <a:p>
            <a:pPr marL="0" lvl="0"/>
            <a:r>
              <a:rPr lang="sv-SE" dirty="0"/>
              <a:t>Telefonnummer</a:t>
            </a:r>
          </a:p>
        </p:txBody>
      </p:sp>
    </p:spTree>
    <p:extLst>
      <p:ext uri="{BB962C8B-B14F-4D97-AF65-F5344CB8AC3E}">
        <p14:creationId xmlns:p14="http://schemas.microsoft.com/office/powerpoint/2010/main" val="5355409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Consid logotyp">
    <p:bg>
      <p:bgPr>
        <a:solidFill>
          <a:schemeClr val="accent4"/>
        </a:solidFill>
        <a:effectLst/>
      </p:bgPr>
    </p:bg>
    <p:spTree>
      <p:nvGrpSpPr>
        <p:cNvPr id="1" name=""/>
        <p:cNvGrpSpPr/>
        <p:nvPr/>
      </p:nvGrpSpPr>
      <p:grpSpPr>
        <a:xfrm>
          <a:off x="0" y="0"/>
          <a:ext cx="0" cy="0"/>
          <a:chOff x="0" y="0"/>
          <a:chExt cx="0" cy="0"/>
        </a:xfrm>
      </p:grpSpPr>
      <p:pic>
        <p:nvPicPr>
          <p:cNvPr id="3" name="Bildobjekt 2" descr="En bild som visar text, clipart&#10;&#10;Automatiskt genererad beskrivning">
            <a:extLst>
              <a:ext uri="{FF2B5EF4-FFF2-40B4-BE49-F238E27FC236}">
                <a16:creationId xmlns:a16="http://schemas.microsoft.com/office/drawing/2014/main" id="{32F12B96-4861-83F6-CF63-78699A993AC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557719" y="3043466"/>
            <a:ext cx="3076561" cy="771068"/>
          </a:xfrm>
          <a:prstGeom prst="rect">
            <a:avLst/>
          </a:prstGeom>
        </p:spPr>
      </p:pic>
    </p:spTree>
    <p:extLst>
      <p:ext uri="{BB962C8B-B14F-4D97-AF65-F5344CB8AC3E}">
        <p14:creationId xmlns:p14="http://schemas.microsoft.com/office/powerpoint/2010/main" val="192873021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reserve="1">
  <p:cSld name="Rubrikbi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F9E30D80-31DF-A7B4-AC76-542048FEC405}"/>
              </a:ext>
            </a:extLst>
          </p:cNvPr>
          <p:cNvSpPr>
            <a:spLocks noGrp="1"/>
          </p:cNvSpPr>
          <p:nvPr>
            <p:ph type="ctrTitle"/>
          </p:nvPr>
        </p:nvSpPr>
        <p:spPr>
          <a:xfrm>
            <a:off x="1524000" y="1122363"/>
            <a:ext cx="9144000" cy="2387600"/>
          </a:xfrm>
        </p:spPr>
        <p:txBody>
          <a:bodyPr anchor="b">
            <a:normAutofit/>
          </a:bodyPr>
          <a:lstStyle>
            <a:lvl1pPr algn="ctr">
              <a:defRPr sz="4800"/>
            </a:lvl1pPr>
          </a:lstStyle>
          <a:p>
            <a:r>
              <a:rPr lang="sv-SE" dirty="0"/>
              <a:t>Klicka här för att ändra mall för rubrikformat</a:t>
            </a:r>
          </a:p>
        </p:txBody>
      </p:sp>
      <p:sp>
        <p:nvSpPr>
          <p:cNvPr id="3" name="Underrubrik 2">
            <a:extLst>
              <a:ext uri="{FF2B5EF4-FFF2-40B4-BE49-F238E27FC236}">
                <a16:creationId xmlns:a16="http://schemas.microsoft.com/office/drawing/2014/main" id="{A32258D3-BDF3-DCD9-EB84-0E09179FFCA1}"/>
              </a:ext>
            </a:extLst>
          </p:cNvPr>
          <p:cNvSpPr>
            <a:spLocks noGrp="1"/>
          </p:cNvSpPr>
          <p:nvPr>
            <p:ph type="subTitle" idx="1"/>
          </p:nvPr>
        </p:nvSpPr>
        <p:spPr>
          <a:xfrm>
            <a:off x="1524000" y="3602038"/>
            <a:ext cx="9144000" cy="1655762"/>
          </a:xfrm>
        </p:spPr>
        <p:txBody>
          <a:bodyPr>
            <a:normAutofit/>
          </a:bodyPr>
          <a:lstStyle>
            <a:lvl1pPr marL="0" indent="0" algn="ctr">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sv-SE" dirty="0"/>
              <a:t>Klicka här för att ändra mall för underrubrikformat</a:t>
            </a:r>
          </a:p>
        </p:txBody>
      </p:sp>
      <p:sp>
        <p:nvSpPr>
          <p:cNvPr id="4" name="Platshållare för datum 3">
            <a:extLst>
              <a:ext uri="{FF2B5EF4-FFF2-40B4-BE49-F238E27FC236}">
                <a16:creationId xmlns:a16="http://schemas.microsoft.com/office/drawing/2014/main" id="{26DCAE7F-83EB-884D-8D1C-458D71B17668}"/>
              </a:ext>
            </a:extLst>
          </p:cNvPr>
          <p:cNvSpPr>
            <a:spLocks noGrp="1"/>
          </p:cNvSpPr>
          <p:nvPr>
            <p:ph type="dt" sz="half" idx="10"/>
          </p:nvPr>
        </p:nvSpPr>
        <p:spPr/>
        <p:txBody>
          <a:bodyPr/>
          <a:lstStyle/>
          <a:p>
            <a:fld id="{D62ACE6F-5418-B547-8DE1-E655E33D5269}" type="datetimeFigureOut">
              <a:rPr lang="sv-SE" smtClean="0"/>
              <a:t>2024-09-05</a:t>
            </a:fld>
            <a:endParaRPr lang="sv-SE"/>
          </a:p>
        </p:txBody>
      </p:sp>
      <p:sp>
        <p:nvSpPr>
          <p:cNvPr id="5" name="Platshållare för sidfot 4">
            <a:extLst>
              <a:ext uri="{FF2B5EF4-FFF2-40B4-BE49-F238E27FC236}">
                <a16:creationId xmlns:a16="http://schemas.microsoft.com/office/drawing/2014/main" id="{97A7D174-8C52-11D8-2FA4-0557142BA849}"/>
              </a:ext>
            </a:extLst>
          </p:cNvPr>
          <p:cNvSpPr>
            <a:spLocks noGrp="1"/>
          </p:cNvSpPr>
          <p:nvPr>
            <p:ph type="ftr" sz="quarter" idx="11"/>
          </p:nvPr>
        </p:nvSpPr>
        <p:spPr/>
        <p:txBody>
          <a:bodyPr/>
          <a:lstStyle/>
          <a:p>
            <a:endParaRPr lang="sv-SE"/>
          </a:p>
        </p:txBody>
      </p:sp>
    </p:spTree>
    <p:extLst>
      <p:ext uri="{BB962C8B-B14F-4D97-AF65-F5344CB8AC3E}">
        <p14:creationId xmlns:p14="http://schemas.microsoft.com/office/powerpoint/2010/main" val="304888939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 preserve="1">
  <p:cSld name="Rubrik och innehåll">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95062BB6-75A3-608C-31E0-DD37DE41C7E5}"/>
              </a:ext>
            </a:extLst>
          </p:cNvPr>
          <p:cNvSpPr>
            <a:spLocks noGrp="1"/>
          </p:cNvSpPr>
          <p:nvPr>
            <p:ph type="title"/>
          </p:nvPr>
        </p:nvSpPr>
        <p:spPr/>
        <p:txBody>
          <a:bodyPr/>
          <a:lstStyle/>
          <a:p>
            <a:r>
              <a:rPr lang="sv-SE"/>
              <a:t>Klicka här för att ändra mall för rubrikformat</a:t>
            </a:r>
          </a:p>
        </p:txBody>
      </p:sp>
      <p:sp>
        <p:nvSpPr>
          <p:cNvPr id="3" name="Platshållare för innehåll 2">
            <a:extLst>
              <a:ext uri="{FF2B5EF4-FFF2-40B4-BE49-F238E27FC236}">
                <a16:creationId xmlns:a16="http://schemas.microsoft.com/office/drawing/2014/main" id="{9BE5731E-5E3E-B670-9E46-2FA0562F6E6D}"/>
              </a:ext>
            </a:extLst>
          </p:cNvPr>
          <p:cNvSpPr>
            <a:spLocks noGrp="1"/>
          </p:cNvSpPr>
          <p:nvPr>
            <p:ph idx="1"/>
          </p:nvPr>
        </p:nvSpPr>
        <p:spPr/>
        <p:txBody>
          <a:bodyPr/>
          <a:lstStyle/>
          <a:p>
            <a:pPr lvl="0"/>
            <a:r>
              <a:rPr lang="sv-SE" dirty="0"/>
              <a:t>Klicka här för att ändra format på bakgrundstexten</a:t>
            </a:r>
          </a:p>
          <a:p>
            <a:pPr lvl="1"/>
            <a:r>
              <a:rPr lang="sv-SE" dirty="0"/>
              <a:t>Nivå två</a:t>
            </a:r>
          </a:p>
          <a:p>
            <a:pPr lvl="2"/>
            <a:r>
              <a:rPr lang="sv-SE" dirty="0"/>
              <a:t>Nivå tre</a:t>
            </a:r>
          </a:p>
          <a:p>
            <a:pPr lvl="3"/>
            <a:r>
              <a:rPr lang="sv-SE" dirty="0"/>
              <a:t>Nivå fyra</a:t>
            </a:r>
          </a:p>
          <a:p>
            <a:pPr lvl="4"/>
            <a:r>
              <a:rPr lang="sv-SE" dirty="0"/>
              <a:t>Nivå fem</a:t>
            </a:r>
          </a:p>
        </p:txBody>
      </p:sp>
      <p:sp>
        <p:nvSpPr>
          <p:cNvPr id="4" name="Platshållare för datum 3">
            <a:extLst>
              <a:ext uri="{FF2B5EF4-FFF2-40B4-BE49-F238E27FC236}">
                <a16:creationId xmlns:a16="http://schemas.microsoft.com/office/drawing/2014/main" id="{5867A54D-D4DE-FDD7-8FA8-7EC5B68D7575}"/>
              </a:ext>
            </a:extLst>
          </p:cNvPr>
          <p:cNvSpPr>
            <a:spLocks noGrp="1"/>
          </p:cNvSpPr>
          <p:nvPr>
            <p:ph type="dt" sz="half" idx="10"/>
          </p:nvPr>
        </p:nvSpPr>
        <p:spPr/>
        <p:txBody>
          <a:bodyPr/>
          <a:lstStyle/>
          <a:p>
            <a:fld id="{D62ACE6F-5418-B547-8DE1-E655E33D5269}" type="datetimeFigureOut">
              <a:rPr lang="sv-SE" smtClean="0"/>
              <a:t>2024-09-05</a:t>
            </a:fld>
            <a:endParaRPr lang="sv-SE"/>
          </a:p>
        </p:txBody>
      </p:sp>
      <p:sp>
        <p:nvSpPr>
          <p:cNvPr id="5" name="Platshållare för sidfot 4">
            <a:extLst>
              <a:ext uri="{FF2B5EF4-FFF2-40B4-BE49-F238E27FC236}">
                <a16:creationId xmlns:a16="http://schemas.microsoft.com/office/drawing/2014/main" id="{52910D13-7692-CD4F-30BD-1B720F63B46E}"/>
              </a:ext>
            </a:extLst>
          </p:cNvPr>
          <p:cNvSpPr>
            <a:spLocks noGrp="1"/>
          </p:cNvSpPr>
          <p:nvPr>
            <p:ph type="ftr" sz="quarter" idx="11"/>
          </p:nvPr>
        </p:nvSpPr>
        <p:spPr/>
        <p:txBody>
          <a:bodyPr/>
          <a:lstStyle/>
          <a:p>
            <a:endParaRPr lang="sv-SE"/>
          </a:p>
        </p:txBody>
      </p:sp>
    </p:spTree>
    <p:extLst>
      <p:ext uri="{BB962C8B-B14F-4D97-AF65-F5344CB8AC3E}">
        <p14:creationId xmlns:p14="http://schemas.microsoft.com/office/powerpoint/2010/main" val="268936905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secHead" preserve="1">
  <p:cSld name="Avsnittsrubrik">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4683D769-9ABB-D22B-0EF5-012012567277}"/>
              </a:ext>
            </a:extLst>
          </p:cNvPr>
          <p:cNvSpPr>
            <a:spLocks noGrp="1"/>
          </p:cNvSpPr>
          <p:nvPr>
            <p:ph type="title"/>
          </p:nvPr>
        </p:nvSpPr>
        <p:spPr>
          <a:xfrm>
            <a:off x="831850" y="1709738"/>
            <a:ext cx="10515600" cy="2852737"/>
          </a:xfrm>
        </p:spPr>
        <p:txBody>
          <a:bodyPr anchor="b">
            <a:normAutofit/>
          </a:bodyPr>
          <a:lstStyle>
            <a:lvl1pPr>
              <a:defRPr sz="4000"/>
            </a:lvl1pPr>
          </a:lstStyle>
          <a:p>
            <a:r>
              <a:rPr lang="sv-SE" dirty="0"/>
              <a:t>Klicka här för att ändra mall för rubrikformat</a:t>
            </a:r>
          </a:p>
        </p:txBody>
      </p:sp>
      <p:sp>
        <p:nvSpPr>
          <p:cNvPr id="3" name="Platshållare för text 2">
            <a:extLst>
              <a:ext uri="{FF2B5EF4-FFF2-40B4-BE49-F238E27FC236}">
                <a16:creationId xmlns:a16="http://schemas.microsoft.com/office/drawing/2014/main" id="{4F073A2E-0188-D6F9-5B39-0D6D05471E1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sv-SE"/>
              <a:t>Klicka här för att ändra format på bakgrundstexten</a:t>
            </a:r>
          </a:p>
        </p:txBody>
      </p:sp>
      <p:sp>
        <p:nvSpPr>
          <p:cNvPr id="4" name="Platshållare för datum 3">
            <a:extLst>
              <a:ext uri="{FF2B5EF4-FFF2-40B4-BE49-F238E27FC236}">
                <a16:creationId xmlns:a16="http://schemas.microsoft.com/office/drawing/2014/main" id="{1C32FFE7-84D1-2F90-DC3D-8350FD375F57}"/>
              </a:ext>
            </a:extLst>
          </p:cNvPr>
          <p:cNvSpPr>
            <a:spLocks noGrp="1"/>
          </p:cNvSpPr>
          <p:nvPr>
            <p:ph type="dt" sz="half" idx="10"/>
          </p:nvPr>
        </p:nvSpPr>
        <p:spPr/>
        <p:txBody>
          <a:bodyPr/>
          <a:lstStyle/>
          <a:p>
            <a:fld id="{D62ACE6F-5418-B547-8DE1-E655E33D5269}" type="datetimeFigureOut">
              <a:rPr lang="sv-SE" smtClean="0"/>
              <a:t>2024-09-05</a:t>
            </a:fld>
            <a:endParaRPr lang="sv-SE"/>
          </a:p>
        </p:txBody>
      </p:sp>
      <p:sp>
        <p:nvSpPr>
          <p:cNvPr id="5" name="Platshållare för sidfot 4">
            <a:extLst>
              <a:ext uri="{FF2B5EF4-FFF2-40B4-BE49-F238E27FC236}">
                <a16:creationId xmlns:a16="http://schemas.microsoft.com/office/drawing/2014/main" id="{07D4A0E0-D20D-7690-28AB-93FE3A12FCBA}"/>
              </a:ext>
            </a:extLst>
          </p:cNvPr>
          <p:cNvSpPr>
            <a:spLocks noGrp="1"/>
          </p:cNvSpPr>
          <p:nvPr>
            <p:ph type="ftr" sz="quarter" idx="11"/>
          </p:nvPr>
        </p:nvSpPr>
        <p:spPr/>
        <p:txBody>
          <a:bodyPr/>
          <a:lstStyle/>
          <a:p>
            <a:endParaRPr lang="sv-SE"/>
          </a:p>
        </p:txBody>
      </p:sp>
    </p:spTree>
    <p:extLst>
      <p:ext uri="{BB962C8B-B14F-4D97-AF65-F5344CB8AC3E}">
        <p14:creationId xmlns:p14="http://schemas.microsoft.com/office/powerpoint/2010/main" val="147745039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Obj" preserve="1">
  <p:cSld name="Två delar">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2DD26C0C-7ECA-09D1-5325-83917CA128B4}"/>
              </a:ext>
            </a:extLst>
          </p:cNvPr>
          <p:cNvSpPr>
            <a:spLocks noGrp="1"/>
          </p:cNvSpPr>
          <p:nvPr>
            <p:ph type="title"/>
          </p:nvPr>
        </p:nvSpPr>
        <p:spPr/>
        <p:txBody>
          <a:bodyPr/>
          <a:lstStyle/>
          <a:p>
            <a:r>
              <a:rPr lang="sv-SE"/>
              <a:t>Klicka här för att ändra mall för rubrikformat</a:t>
            </a:r>
          </a:p>
        </p:txBody>
      </p:sp>
      <p:sp>
        <p:nvSpPr>
          <p:cNvPr id="3" name="Platshållare för innehåll 2">
            <a:extLst>
              <a:ext uri="{FF2B5EF4-FFF2-40B4-BE49-F238E27FC236}">
                <a16:creationId xmlns:a16="http://schemas.microsoft.com/office/drawing/2014/main" id="{F3EF7BF9-6E15-C5E5-D97C-EF0835462007}"/>
              </a:ext>
            </a:extLst>
          </p:cNvPr>
          <p:cNvSpPr>
            <a:spLocks noGrp="1"/>
          </p:cNvSpPr>
          <p:nvPr>
            <p:ph sz="half" idx="1"/>
          </p:nvPr>
        </p:nvSpPr>
        <p:spPr>
          <a:xfrm>
            <a:off x="838200" y="1825625"/>
            <a:ext cx="5181600" cy="4351338"/>
          </a:xfrm>
        </p:spPr>
        <p:txBody>
          <a:bodyPr/>
          <a:lstStyle/>
          <a:p>
            <a:pPr lvl="0"/>
            <a:r>
              <a:rPr lang="sv-SE" dirty="0"/>
              <a:t>Klicka här för att ändra format på bakgrundstexten</a:t>
            </a:r>
          </a:p>
          <a:p>
            <a:pPr lvl="1"/>
            <a:r>
              <a:rPr lang="sv-SE" dirty="0"/>
              <a:t>Nivå två</a:t>
            </a:r>
          </a:p>
          <a:p>
            <a:pPr lvl="2"/>
            <a:r>
              <a:rPr lang="sv-SE" dirty="0"/>
              <a:t>Nivå tre</a:t>
            </a:r>
          </a:p>
          <a:p>
            <a:pPr lvl="3"/>
            <a:r>
              <a:rPr lang="sv-SE" dirty="0"/>
              <a:t>Nivå fyra</a:t>
            </a:r>
          </a:p>
          <a:p>
            <a:pPr lvl="4"/>
            <a:r>
              <a:rPr lang="sv-SE" dirty="0"/>
              <a:t>Nivå fem</a:t>
            </a:r>
          </a:p>
        </p:txBody>
      </p:sp>
      <p:sp>
        <p:nvSpPr>
          <p:cNvPr id="4" name="Platshållare för innehåll 3">
            <a:extLst>
              <a:ext uri="{FF2B5EF4-FFF2-40B4-BE49-F238E27FC236}">
                <a16:creationId xmlns:a16="http://schemas.microsoft.com/office/drawing/2014/main" id="{60D9A812-3B04-9B4D-6A81-64D74926BF08}"/>
              </a:ext>
            </a:extLst>
          </p:cNvPr>
          <p:cNvSpPr>
            <a:spLocks noGrp="1"/>
          </p:cNvSpPr>
          <p:nvPr>
            <p:ph sz="half" idx="2"/>
          </p:nvPr>
        </p:nvSpPr>
        <p:spPr>
          <a:xfrm>
            <a:off x="6172200" y="1825625"/>
            <a:ext cx="5181600" cy="4351338"/>
          </a:xfrm>
        </p:spPr>
        <p:txBody>
          <a:bodyPr/>
          <a:lstStyle/>
          <a:p>
            <a:pPr lvl="0"/>
            <a:r>
              <a:rPr lang="sv-SE" dirty="0"/>
              <a:t>Klicka här för att ändra format på bakgrundstexten</a:t>
            </a:r>
          </a:p>
          <a:p>
            <a:pPr lvl="1"/>
            <a:r>
              <a:rPr lang="sv-SE" dirty="0"/>
              <a:t>Nivå två</a:t>
            </a:r>
          </a:p>
          <a:p>
            <a:pPr lvl="2"/>
            <a:r>
              <a:rPr lang="sv-SE" dirty="0"/>
              <a:t>Nivå tre</a:t>
            </a:r>
          </a:p>
          <a:p>
            <a:pPr lvl="3"/>
            <a:r>
              <a:rPr lang="sv-SE" dirty="0"/>
              <a:t>Nivå fyra</a:t>
            </a:r>
          </a:p>
          <a:p>
            <a:pPr lvl="4"/>
            <a:r>
              <a:rPr lang="sv-SE" dirty="0"/>
              <a:t>Nivå fem</a:t>
            </a:r>
          </a:p>
        </p:txBody>
      </p:sp>
      <p:sp>
        <p:nvSpPr>
          <p:cNvPr id="5" name="Platshållare för datum 4">
            <a:extLst>
              <a:ext uri="{FF2B5EF4-FFF2-40B4-BE49-F238E27FC236}">
                <a16:creationId xmlns:a16="http://schemas.microsoft.com/office/drawing/2014/main" id="{DA50C971-F38B-60EB-D3B0-241F560E3DF9}"/>
              </a:ext>
            </a:extLst>
          </p:cNvPr>
          <p:cNvSpPr>
            <a:spLocks noGrp="1"/>
          </p:cNvSpPr>
          <p:nvPr>
            <p:ph type="dt" sz="half" idx="10"/>
          </p:nvPr>
        </p:nvSpPr>
        <p:spPr/>
        <p:txBody>
          <a:bodyPr/>
          <a:lstStyle/>
          <a:p>
            <a:fld id="{D62ACE6F-5418-B547-8DE1-E655E33D5269}" type="datetimeFigureOut">
              <a:rPr lang="sv-SE" smtClean="0"/>
              <a:t>2024-09-05</a:t>
            </a:fld>
            <a:endParaRPr lang="sv-SE"/>
          </a:p>
        </p:txBody>
      </p:sp>
      <p:sp>
        <p:nvSpPr>
          <p:cNvPr id="6" name="Platshållare för sidfot 5">
            <a:extLst>
              <a:ext uri="{FF2B5EF4-FFF2-40B4-BE49-F238E27FC236}">
                <a16:creationId xmlns:a16="http://schemas.microsoft.com/office/drawing/2014/main" id="{E98E3CA9-6AC4-24E6-1CCF-9A33305C2949}"/>
              </a:ext>
            </a:extLst>
          </p:cNvPr>
          <p:cNvSpPr>
            <a:spLocks noGrp="1"/>
          </p:cNvSpPr>
          <p:nvPr>
            <p:ph type="ftr" sz="quarter" idx="11"/>
          </p:nvPr>
        </p:nvSpPr>
        <p:spPr/>
        <p:txBody>
          <a:bodyPr/>
          <a:lstStyle/>
          <a:p>
            <a:endParaRPr lang="sv-SE"/>
          </a:p>
        </p:txBody>
      </p:sp>
    </p:spTree>
    <p:extLst>
      <p:ext uri="{BB962C8B-B14F-4D97-AF65-F5344CB8AC3E}">
        <p14:creationId xmlns:p14="http://schemas.microsoft.com/office/powerpoint/2010/main" val="143203361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Endast rubrik">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DC7844C5-9A30-7A76-2099-9A2580584F7C}"/>
              </a:ext>
            </a:extLst>
          </p:cNvPr>
          <p:cNvSpPr>
            <a:spLocks noGrp="1"/>
          </p:cNvSpPr>
          <p:nvPr>
            <p:ph type="title"/>
          </p:nvPr>
        </p:nvSpPr>
        <p:spPr/>
        <p:txBody>
          <a:bodyPr/>
          <a:lstStyle/>
          <a:p>
            <a:r>
              <a:rPr lang="sv-SE"/>
              <a:t>Klicka här för att ändra mall för rubrikformat</a:t>
            </a:r>
          </a:p>
        </p:txBody>
      </p:sp>
      <p:sp>
        <p:nvSpPr>
          <p:cNvPr id="3" name="Platshållare för datum 2">
            <a:extLst>
              <a:ext uri="{FF2B5EF4-FFF2-40B4-BE49-F238E27FC236}">
                <a16:creationId xmlns:a16="http://schemas.microsoft.com/office/drawing/2014/main" id="{0B356302-E8D7-4BEC-AD7C-77CF93052C98}"/>
              </a:ext>
            </a:extLst>
          </p:cNvPr>
          <p:cNvSpPr>
            <a:spLocks noGrp="1"/>
          </p:cNvSpPr>
          <p:nvPr>
            <p:ph type="dt" sz="half" idx="10"/>
          </p:nvPr>
        </p:nvSpPr>
        <p:spPr/>
        <p:txBody>
          <a:bodyPr/>
          <a:lstStyle/>
          <a:p>
            <a:fld id="{D62ACE6F-5418-B547-8DE1-E655E33D5269}" type="datetimeFigureOut">
              <a:rPr lang="sv-SE" smtClean="0"/>
              <a:t>2024-09-05</a:t>
            </a:fld>
            <a:endParaRPr lang="sv-SE"/>
          </a:p>
        </p:txBody>
      </p:sp>
      <p:sp>
        <p:nvSpPr>
          <p:cNvPr id="4" name="Platshållare för sidfot 3">
            <a:extLst>
              <a:ext uri="{FF2B5EF4-FFF2-40B4-BE49-F238E27FC236}">
                <a16:creationId xmlns:a16="http://schemas.microsoft.com/office/drawing/2014/main" id="{C77C5BBD-CFFB-977D-B2D3-304C968ADDCF}"/>
              </a:ext>
            </a:extLst>
          </p:cNvPr>
          <p:cNvSpPr>
            <a:spLocks noGrp="1"/>
          </p:cNvSpPr>
          <p:nvPr>
            <p:ph type="ftr" sz="quarter" idx="11"/>
          </p:nvPr>
        </p:nvSpPr>
        <p:spPr/>
        <p:txBody>
          <a:bodyPr/>
          <a:lstStyle/>
          <a:p>
            <a:endParaRPr lang="sv-SE"/>
          </a:p>
        </p:txBody>
      </p:sp>
    </p:spTree>
    <p:extLst>
      <p:ext uri="{BB962C8B-B14F-4D97-AF65-F5344CB8AC3E}">
        <p14:creationId xmlns:p14="http://schemas.microsoft.com/office/powerpoint/2010/main" val="96719374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reserve="1">
  <p:cSld name="Rubrikbi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A58998E2-A94D-5937-DE92-3F0C874DA85B}"/>
              </a:ext>
            </a:extLst>
          </p:cNvPr>
          <p:cNvSpPr>
            <a:spLocks noGrp="1"/>
          </p:cNvSpPr>
          <p:nvPr>
            <p:ph type="ctrTitle"/>
          </p:nvPr>
        </p:nvSpPr>
        <p:spPr>
          <a:xfrm>
            <a:off x="1524000" y="1122363"/>
            <a:ext cx="9144000" cy="2387600"/>
          </a:xfrm>
        </p:spPr>
        <p:txBody>
          <a:bodyPr anchor="b">
            <a:normAutofit/>
          </a:bodyPr>
          <a:lstStyle>
            <a:lvl1pPr algn="ctr">
              <a:defRPr sz="4800"/>
            </a:lvl1pPr>
          </a:lstStyle>
          <a:p>
            <a:r>
              <a:rPr lang="sv-SE" dirty="0"/>
              <a:t>Klicka här för att ändra mall för rubrikformat</a:t>
            </a:r>
          </a:p>
        </p:txBody>
      </p:sp>
      <p:sp>
        <p:nvSpPr>
          <p:cNvPr id="3" name="Underrubrik 2">
            <a:extLst>
              <a:ext uri="{FF2B5EF4-FFF2-40B4-BE49-F238E27FC236}">
                <a16:creationId xmlns:a16="http://schemas.microsoft.com/office/drawing/2014/main" id="{BF5AE0C1-ECE7-40F4-C02E-D94BA619EC05}"/>
              </a:ext>
            </a:extLst>
          </p:cNvPr>
          <p:cNvSpPr>
            <a:spLocks noGrp="1"/>
          </p:cNvSpPr>
          <p:nvPr>
            <p:ph type="subTitle" idx="1"/>
          </p:nvPr>
        </p:nvSpPr>
        <p:spPr>
          <a:xfrm>
            <a:off x="1524000" y="3602038"/>
            <a:ext cx="9144000" cy="1655762"/>
          </a:xfrm>
        </p:spPr>
        <p:txBody>
          <a:bodyPr>
            <a:normAutofit/>
          </a:bodyPr>
          <a:lstStyle>
            <a:lvl1pPr marL="0" indent="0" algn="ctr">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sv-SE" dirty="0"/>
              <a:t>Klicka här för att ändra mall för underrubrikformat</a:t>
            </a:r>
          </a:p>
        </p:txBody>
      </p:sp>
      <p:sp>
        <p:nvSpPr>
          <p:cNvPr id="4" name="Platshållare för datum 3">
            <a:extLst>
              <a:ext uri="{FF2B5EF4-FFF2-40B4-BE49-F238E27FC236}">
                <a16:creationId xmlns:a16="http://schemas.microsoft.com/office/drawing/2014/main" id="{2CC54864-B730-03DD-2EB0-FDF31074D576}"/>
              </a:ext>
            </a:extLst>
          </p:cNvPr>
          <p:cNvSpPr>
            <a:spLocks noGrp="1"/>
          </p:cNvSpPr>
          <p:nvPr>
            <p:ph type="dt" sz="half" idx="10"/>
          </p:nvPr>
        </p:nvSpPr>
        <p:spPr/>
        <p:txBody>
          <a:bodyPr/>
          <a:lstStyle/>
          <a:p>
            <a:fld id="{93BB015C-154F-1140-B632-5631D1A2A5E2}" type="datetimeFigureOut">
              <a:rPr lang="sv-SE" smtClean="0"/>
              <a:t>2024-09-05</a:t>
            </a:fld>
            <a:endParaRPr lang="sv-SE"/>
          </a:p>
        </p:txBody>
      </p:sp>
      <p:sp>
        <p:nvSpPr>
          <p:cNvPr id="5" name="Platshållare för sidfot 4">
            <a:extLst>
              <a:ext uri="{FF2B5EF4-FFF2-40B4-BE49-F238E27FC236}">
                <a16:creationId xmlns:a16="http://schemas.microsoft.com/office/drawing/2014/main" id="{51657A3E-3F49-542D-21D3-48B471AC0C33}"/>
              </a:ext>
            </a:extLst>
          </p:cNvPr>
          <p:cNvSpPr>
            <a:spLocks noGrp="1"/>
          </p:cNvSpPr>
          <p:nvPr>
            <p:ph type="ftr" sz="quarter" idx="11"/>
          </p:nvPr>
        </p:nvSpPr>
        <p:spPr/>
        <p:txBody>
          <a:bodyPr/>
          <a:lstStyle/>
          <a:p>
            <a:endParaRPr lang="sv-SE"/>
          </a:p>
        </p:txBody>
      </p:sp>
    </p:spTree>
    <p:extLst>
      <p:ext uri="{BB962C8B-B14F-4D97-AF65-F5344CB8AC3E}">
        <p14:creationId xmlns:p14="http://schemas.microsoft.com/office/powerpoint/2010/main" val="398636988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Rubrik och innehåll">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56C21B1C-3693-F803-328B-5E9F0B357112}"/>
              </a:ext>
            </a:extLst>
          </p:cNvPr>
          <p:cNvSpPr>
            <a:spLocks noGrp="1"/>
          </p:cNvSpPr>
          <p:nvPr>
            <p:ph type="title"/>
          </p:nvPr>
        </p:nvSpPr>
        <p:spPr/>
        <p:txBody>
          <a:bodyPr/>
          <a:lstStyle/>
          <a:p>
            <a:r>
              <a:rPr lang="sv-SE"/>
              <a:t>Klicka här för att ändra mall för rubrikformat</a:t>
            </a:r>
          </a:p>
        </p:txBody>
      </p:sp>
      <p:sp>
        <p:nvSpPr>
          <p:cNvPr id="3" name="Platshållare för innehåll 2">
            <a:extLst>
              <a:ext uri="{FF2B5EF4-FFF2-40B4-BE49-F238E27FC236}">
                <a16:creationId xmlns:a16="http://schemas.microsoft.com/office/drawing/2014/main" id="{DB7A7C8C-4A9D-C4C9-3FF2-1471FA4061C2}"/>
              </a:ext>
            </a:extLst>
          </p:cNvPr>
          <p:cNvSpPr>
            <a:spLocks noGrp="1"/>
          </p:cNvSpPr>
          <p:nvPr>
            <p:ph idx="1"/>
          </p:nvPr>
        </p:nvSpPr>
        <p:spPr/>
        <p:txBody>
          <a:bodyPr/>
          <a:lstStyle/>
          <a:p>
            <a:pPr lvl="0"/>
            <a:r>
              <a:rPr lang="sv-SE" dirty="0"/>
              <a:t>Klicka här för att ändra format på bakgrundstexten</a:t>
            </a:r>
          </a:p>
          <a:p>
            <a:pPr lvl="1"/>
            <a:r>
              <a:rPr lang="sv-SE" dirty="0"/>
              <a:t>Nivå två</a:t>
            </a:r>
          </a:p>
          <a:p>
            <a:pPr lvl="2"/>
            <a:r>
              <a:rPr lang="sv-SE" dirty="0"/>
              <a:t>Nivå tre</a:t>
            </a:r>
          </a:p>
          <a:p>
            <a:pPr lvl="3"/>
            <a:r>
              <a:rPr lang="sv-SE" dirty="0"/>
              <a:t>Nivå fyra</a:t>
            </a:r>
          </a:p>
          <a:p>
            <a:pPr lvl="4"/>
            <a:r>
              <a:rPr lang="sv-SE" dirty="0"/>
              <a:t>Nivå fem</a:t>
            </a:r>
          </a:p>
        </p:txBody>
      </p:sp>
      <p:sp>
        <p:nvSpPr>
          <p:cNvPr id="4" name="Platshållare för datum 3">
            <a:extLst>
              <a:ext uri="{FF2B5EF4-FFF2-40B4-BE49-F238E27FC236}">
                <a16:creationId xmlns:a16="http://schemas.microsoft.com/office/drawing/2014/main" id="{9FA2CADA-84A1-DDED-F4EE-F2CF8FB07B95}"/>
              </a:ext>
            </a:extLst>
          </p:cNvPr>
          <p:cNvSpPr>
            <a:spLocks noGrp="1"/>
          </p:cNvSpPr>
          <p:nvPr>
            <p:ph type="dt" sz="half" idx="10"/>
          </p:nvPr>
        </p:nvSpPr>
        <p:spPr/>
        <p:txBody>
          <a:bodyPr/>
          <a:lstStyle/>
          <a:p>
            <a:fld id="{93BB015C-154F-1140-B632-5631D1A2A5E2}" type="datetimeFigureOut">
              <a:rPr lang="sv-SE" smtClean="0"/>
              <a:t>2024-09-05</a:t>
            </a:fld>
            <a:endParaRPr lang="sv-SE"/>
          </a:p>
        </p:txBody>
      </p:sp>
      <p:sp>
        <p:nvSpPr>
          <p:cNvPr id="5" name="Platshållare för sidfot 4">
            <a:extLst>
              <a:ext uri="{FF2B5EF4-FFF2-40B4-BE49-F238E27FC236}">
                <a16:creationId xmlns:a16="http://schemas.microsoft.com/office/drawing/2014/main" id="{333E5F7A-5940-F262-EE70-0A043E1415FD}"/>
              </a:ext>
            </a:extLst>
          </p:cNvPr>
          <p:cNvSpPr>
            <a:spLocks noGrp="1"/>
          </p:cNvSpPr>
          <p:nvPr>
            <p:ph type="ftr" sz="quarter" idx="11"/>
          </p:nvPr>
        </p:nvSpPr>
        <p:spPr/>
        <p:txBody>
          <a:bodyPr/>
          <a:lstStyle/>
          <a:p>
            <a:endParaRPr lang="sv-SE"/>
          </a:p>
        </p:txBody>
      </p:sp>
    </p:spTree>
    <p:extLst>
      <p:ext uri="{BB962C8B-B14F-4D97-AF65-F5344CB8AC3E}">
        <p14:creationId xmlns:p14="http://schemas.microsoft.com/office/powerpoint/2010/main" val="206536631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secHead" preserve="1">
  <p:cSld name="Avsnittsrubrik">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EB8B161E-6D3C-709B-E580-3458CC6EF42A}"/>
              </a:ext>
            </a:extLst>
          </p:cNvPr>
          <p:cNvSpPr>
            <a:spLocks noGrp="1"/>
          </p:cNvSpPr>
          <p:nvPr>
            <p:ph type="title"/>
          </p:nvPr>
        </p:nvSpPr>
        <p:spPr>
          <a:xfrm>
            <a:off x="831850" y="1709738"/>
            <a:ext cx="10515600" cy="2852737"/>
          </a:xfrm>
        </p:spPr>
        <p:txBody>
          <a:bodyPr anchor="b">
            <a:normAutofit/>
          </a:bodyPr>
          <a:lstStyle>
            <a:lvl1pPr>
              <a:defRPr sz="4000"/>
            </a:lvl1pPr>
          </a:lstStyle>
          <a:p>
            <a:r>
              <a:rPr lang="sv-SE" dirty="0"/>
              <a:t>Klicka här för att ändra mall för rubrikformat</a:t>
            </a:r>
          </a:p>
        </p:txBody>
      </p:sp>
      <p:sp>
        <p:nvSpPr>
          <p:cNvPr id="3" name="Platshållare för text 2">
            <a:extLst>
              <a:ext uri="{FF2B5EF4-FFF2-40B4-BE49-F238E27FC236}">
                <a16:creationId xmlns:a16="http://schemas.microsoft.com/office/drawing/2014/main" id="{F745EE12-F913-129F-B214-9C2030FC720B}"/>
              </a:ext>
            </a:extLst>
          </p:cNvPr>
          <p:cNvSpPr>
            <a:spLocks noGrp="1"/>
          </p:cNvSpPr>
          <p:nvPr>
            <p:ph type="body" idx="1"/>
          </p:nvPr>
        </p:nvSpPr>
        <p:spPr>
          <a:xfrm>
            <a:off x="831850" y="4589463"/>
            <a:ext cx="10515600" cy="1500187"/>
          </a:xfrm>
        </p:spPr>
        <p:txBody>
          <a:bodyPr>
            <a:normAutofit/>
          </a:bodyPr>
          <a:lstStyle>
            <a:lvl1pPr marL="0" indent="0">
              <a:buNone/>
              <a:defRPr sz="18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sv-SE" dirty="0"/>
              <a:t>Klicka här för att ändra format på bakgrundstexten</a:t>
            </a:r>
          </a:p>
        </p:txBody>
      </p:sp>
      <p:sp>
        <p:nvSpPr>
          <p:cNvPr id="4" name="Platshållare för datum 3">
            <a:extLst>
              <a:ext uri="{FF2B5EF4-FFF2-40B4-BE49-F238E27FC236}">
                <a16:creationId xmlns:a16="http://schemas.microsoft.com/office/drawing/2014/main" id="{EC051316-7287-F8B1-303D-705EAD7B877C}"/>
              </a:ext>
            </a:extLst>
          </p:cNvPr>
          <p:cNvSpPr>
            <a:spLocks noGrp="1"/>
          </p:cNvSpPr>
          <p:nvPr>
            <p:ph type="dt" sz="half" idx="10"/>
          </p:nvPr>
        </p:nvSpPr>
        <p:spPr/>
        <p:txBody>
          <a:bodyPr/>
          <a:lstStyle/>
          <a:p>
            <a:fld id="{93BB015C-154F-1140-B632-5631D1A2A5E2}" type="datetimeFigureOut">
              <a:rPr lang="sv-SE" smtClean="0"/>
              <a:t>2024-09-05</a:t>
            </a:fld>
            <a:endParaRPr lang="sv-SE"/>
          </a:p>
        </p:txBody>
      </p:sp>
      <p:sp>
        <p:nvSpPr>
          <p:cNvPr id="5" name="Platshållare för sidfot 4">
            <a:extLst>
              <a:ext uri="{FF2B5EF4-FFF2-40B4-BE49-F238E27FC236}">
                <a16:creationId xmlns:a16="http://schemas.microsoft.com/office/drawing/2014/main" id="{697A6E39-AB35-A394-7EE5-0CD5BF7A309D}"/>
              </a:ext>
            </a:extLst>
          </p:cNvPr>
          <p:cNvSpPr>
            <a:spLocks noGrp="1"/>
          </p:cNvSpPr>
          <p:nvPr>
            <p:ph type="ftr" sz="quarter" idx="11"/>
          </p:nvPr>
        </p:nvSpPr>
        <p:spPr/>
        <p:txBody>
          <a:bodyPr/>
          <a:lstStyle/>
          <a:p>
            <a:endParaRPr lang="sv-SE"/>
          </a:p>
        </p:txBody>
      </p:sp>
    </p:spTree>
    <p:extLst>
      <p:ext uri="{BB962C8B-B14F-4D97-AF65-F5344CB8AC3E}">
        <p14:creationId xmlns:p14="http://schemas.microsoft.com/office/powerpoint/2010/main" val="5958037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reserve="1">
  <p:cSld name="Två delar">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1D384B15-2390-9EA8-B1ED-CB356E2F90B5}"/>
              </a:ext>
            </a:extLst>
          </p:cNvPr>
          <p:cNvSpPr>
            <a:spLocks noGrp="1"/>
          </p:cNvSpPr>
          <p:nvPr>
            <p:ph type="title"/>
          </p:nvPr>
        </p:nvSpPr>
        <p:spPr/>
        <p:txBody>
          <a:bodyPr/>
          <a:lstStyle/>
          <a:p>
            <a:r>
              <a:rPr lang="sv-SE"/>
              <a:t>Klicka här för att ändra mall för rubrikformat</a:t>
            </a:r>
          </a:p>
        </p:txBody>
      </p:sp>
      <p:sp>
        <p:nvSpPr>
          <p:cNvPr id="3" name="Platshållare för innehåll 2">
            <a:extLst>
              <a:ext uri="{FF2B5EF4-FFF2-40B4-BE49-F238E27FC236}">
                <a16:creationId xmlns:a16="http://schemas.microsoft.com/office/drawing/2014/main" id="{31B97370-BB08-D303-62D1-2FD3AAF0A031}"/>
              </a:ext>
            </a:extLst>
          </p:cNvPr>
          <p:cNvSpPr>
            <a:spLocks noGrp="1"/>
          </p:cNvSpPr>
          <p:nvPr>
            <p:ph sz="half" idx="1"/>
          </p:nvPr>
        </p:nvSpPr>
        <p:spPr>
          <a:xfrm>
            <a:off x="838200" y="1825625"/>
            <a:ext cx="5181600" cy="4351338"/>
          </a:xfrm>
        </p:spPr>
        <p:txBody>
          <a:bodyPr/>
          <a:lstStyle/>
          <a:p>
            <a:pPr lvl="0"/>
            <a:r>
              <a:rPr lang="sv-SE" dirty="0"/>
              <a:t>Klicka här för att ändra format på bakgrundstexten</a:t>
            </a:r>
          </a:p>
          <a:p>
            <a:pPr lvl="1"/>
            <a:r>
              <a:rPr lang="sv-SE" dirty="0"/>
              <a:t>Nivå två</a:t>
            </a:r>
          </a:p>
          <a:p>
            <a:pPr lvl="2"/>
            <a:r>
              <a:rPr lang="sv-SE" dirty="0"/>
              <a:t>Nivå tre</a:t>
            </a:r>
          </a:p>
          <a:p>
            <a:pPr lvl="3"/>
            <a:r>
              <a:rPr lang="sv-SE" dirty="0"/>
              <a:t>Nivå fyra</a:t>
            </a:r>
          </a:p>
          <a:p>
            <a:pPr lvl="4"/>
            <a:r>
              <a:rPr lang="sv-SE" dirty="0"/>
              <a:t>Nivå fem</a:t>
            </a:r>
          </a:p>
        </p:txBody>
      </p:sp>
      <p:sp>
        <p:nvSpPr>
          <p:cNvPr id="4" name="Platshållare för innehåll 3">
            <a:extLst>
              <a:ext uri="{FF2B5EF4-FFF2-40B4-BE49-F238E27FC236}">
                <a16:creationId xmlns:a16="http://schemas.microsoft.com/office/drawing/2014/main" id="{C440BA1E-A8AD-0637-6C33-89D398927AF0}"/>
              </a:ext>
            </a:extLst>
          </p:cNvPr>
          <p:cNvSpPr>
            <a:spLocks noGrp="1"/>
          </p:cNvSpPr>
          <p:nvPr>
            <p:ph sz="half" idx="2"/>
          </p:nvPr>
        </p:nvSpPr>
        <p:spPr>
          <a:xfrm>
            <a:off x="6172200" y="1825625"/>
            <a:ext cx="5181600" cy="4351338"/>
          </a:xfrm>
        </p:spPr>
        <p:txBody>
          <a:bodyPr/>
          <a:lstStyle/>
          <a:p>
            <a:pPr lvl="0"/>
            <a:r>
              <a:rPr lang="sv-SE" dirty="0"/>
              <a:t>Klicka här för att ändra format på bakgrundstexten</a:t>
            </a:r>
          </a:p>
          <a:p>
            <a:pPr lvl="1"/>
            <a:r>
              <a:rPr lang="sv-SE" dirty="0"/>
              <a:t>Nivå två</a:t>
            </a:r>
          </a:p>
          <a:p>
            <a:pPr lvl="2"/>
            <a:r>
              <a:rPr lang="sv-SE" dirty="0"/>
              <a:t>Nivå tre</a:t>
            </a:r>
          </a:p>
          <a:p>
            <a:pPr lvl="3"/>
            <a:r>
              <a:rPr lang="sv-SE" dirty="0"/>
              <a:t>Nivå fyra</a:t>
            </a:r>
          </a:p>
          <a:p>
            <a:pPr lvl="4"/>
            <a:r>
              <a:rPr lang="sv-SE" dirty="0"/>
              <a:t>Nivå fem</a:t>
            </a:r>
          </a:p>
        </p:txBody>
      </p:sp>
      <p:sp>
        <p:nvSpPr>
          <p:cNvPr id="5" name="Platshållare för datum 4">
            <a:extLst>
              <a:ext uri="{FF2B5EF4-FFF2-40B4-BE49-F238E27FC236}">
                <a16:creationId xmlns:a16="http://schemas.microsoft.com/office/drawing/2014/main" id="{F684E20C-6F73-971B-DA2A-E0D2042B089E}"/>
              </a:ext>
            </a:extLst>
          </p:cNvPr>
          <p:cNvSpPr>
            <a:spLocks noGrp="1"/>
          </p:cNvSpPr>
          <p:nvPr>
            <p:ph type="dt" sz="half" idx="10"/>
          </p:nvPr>
        </p:nvSpPr>
        <p:spPr/>
        <p:txBody>
          <a:bodyPr/>
          <a:lstStyle/>
          <a:p>
            <a:fld id="{93BB015C-154F-1140-B632-5631D1A2A5E2}" type="datetimeFigureOut">
              <a:rPr lang="sv-SE" smtClean="0"/>
              <a:t>2024-09-05</a:t>
            </a:fld>
            <a:endParaRPr lang="sv-SE"/>
          </a:p>
        </p:txBody>
      </p:sp>
      <p:sp>
        <p:nvSpPr>
          <p:cNvPr id="6" name="Platshållare för sidfot 5">
            <a:extLst>
              <a:ext uri="{FF2B5EF4-FFF2-40B4-BE49-F238E27FC236}">
                <a16:creationId xmlns:a16="http://schemas.microsoft.com/office/drawing/2014/main" id="{7B3EB655-80FD-08F1-EE00-EB23D70B5127}"/>
              </a:ext>
            </a:extLst>
          </p:cNvPr>
          <p:cNvSpPr>
            <a:spLocks noGrp="1"/>
          </p:cNvSpPr>
          <p:nvPr>
            <p:ph type="ftr" sz="quarter" idx="11"/>
          </p:nvPr>
        </p:nvSpPr>
        <p:spPr/>
        <p:txBody>
          <a:bodyPr/>
          <a:lstStyle/>
          <a:p>
            <a:endParaRPr lang="sv-SE"/>
          </a:p>
        </p:txBody>
      </p:sp>
    </p:spTree>
    <p:extLst>
      <p:ext uri="{BB962C8B-B14F-4D97-AF65-F5344CB8AC3E}">
        <p14:creationId xmlns:p14="http://schemas.microsoft.com/office/powerpoint/2010/main" val="5942137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Vi är Consid">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textruta 2">
            <a:extLst>
              <a:ext uri="{FF2B5EF4-FFF2-40B4-BE49-F238E27FC236}">
                <a16:creationId xmlns:a16="http://schemas.microsoft.com/office/drawing/2014/main" id="{24E17785-749B-5E0F-3730-F2F936B592A7}"/>
              </a:ext>
            </a:extLst>
          </p:cNvPr>
          <p:cNvSpPr txBox="1"/>
          <p:nvPr userDrawn="1"/>
        </p:nvSpPr>
        <p:spPr>
          <a:xfrm>
            <a:off x="3282537" y="2430450"/>
            <a:ext cx="4814946" cy="1015663"/>
          </a:xfrm>
          <a:prstGeom prst="rect">
            <a:avLst/>
          </a:prstGeom>
          <a:noFill/>
        </p:spPr>
        <p:txBody>
          <a:bodyPr wrap="square" rtlCol="0">
            <a:spAutoFit/>
          </a:bodyPr>
          <a:lstStyle/>
          <a:p>
            <a:r>
              <a:rPr lang="sv-SE" sz="6000" dirty="0">
                <a:solidFill>
                  <a:schemeClr val="bg1"/>
                </a:solidFill>
                <a:latin typeface="Plus Jakarta Sans Medium" pitchFamily="2" charset="77"/>
                <a:cs typeface="Plus Jakarta Sans Medium" pitchFamily="2" charset="77"/>
              </a:rPr>
              <a:t>Vi är </a:t>
            </a:r>
            <a:r>
              <a:rPr lang="sv-SE" sz="6000" b="1" dirty="0" err="1">
                <a:solidFill>
                  <a:schemeClr val="accent4"/>
                </a:solidFill>
                <a:latin typeface="Plus Jakarta Sans SemiBold" pitchFamily="2" charset="77"/>
                <a:cs typeface="Plus Jakarta Sans SemiBold" pitchFamily="2" charset="77"/>
              </a:rPr>
              <a:t>Consid</a:t>
            </a:r>
            <a:endParaRPr lang="sv-SE" sz="6000" b="1" dirty="0">
              <a:solidFill>
                <a:schemeClr val="accent4"/>
              </a:solidFill>
              <a:latin typeface="Plus Jakarta Sans SemiBold" pitchFamily="2" charset="77"/>
              <a:cs typeface="Plus Jakarta Sans SemiBold" pitchFamily="2" charset="77"/>
            </a:endParaRPr>
          </a:p>
        </p:txBody>
      </p:sp>
      <p:sp>
        <p:nvSpPr>
          <p:cNvPr id="4" name="textruta 3">
            <a:extLst>
              <a:ext uri="{FF2B5EF4-FFF2-40B4-BE49-F238E27FC236}">
                <a16:creationId xmlns:a16="http://schemas.microsoft.com/office/drawing/2014/main" id="{25295B0B-52E2-FB6C-0015-F00238026364}"/>
              </a:ext>
            </a:extLst>
          </p:cNvPr>
          <p:cNvSpPr txBox="1"/>
          <p:nvPr userDrawn="1"/>
        </p:nvSpPr>
        <p:spPr>
          <a:xfrm>
            <a:off x="3282538" y="3429000"/>
            <a:ext cx="5626924" cy="1384995"/>
          </a:xfrm>
          <a:prstGeom prst="rect">
            <a:avLst/>
          </a:prstGeom>
          <a:noFill/>
        </p:spPr>
        <p:txBody>
          <a:bodyPr wrap="square" rtlCol="0">
            <a:spAutoFit/>
          </a:bodyPr>
          <a:lstStyle/>
          <a:p>
            <a:r>
              <a:rPr lang="sv-SE" sz="1400" dirty="0">
                <a:solidFill>
                  <a:schemeClr val="bg1"/>
                </a:solidFill>
                <a:latin typeface="Plus Jakarta Sans Medium" pitchFamily="2" charset="77"/>
                <a:cs typeface="Plus Jakarta Sans Medium" pitchFamily="2" charset="77"/>
              </a:rPr>
              <a:t>Vi är ett av Nordens snabbast växande företag och erbjuder helhetslösningar inom IT, affärsutveckling och kommunikation. Vi har samlat branschens främsta kompetens för att skapa långsiktigt och hållbart värde för några av världens främsta bolag. Tillsammans tar vi fram innovativa digitala lösningar som utvecklar verksamheter till nya nivåer.</a:t>
            </a:r>
          </a:p>
        </p:txBody>
      </p:sp>
      <p:pic>
        <p:nvPicPr>
          <p:cNvPr id="6" name="Bildobjekt 5">
            <a:extLst>
              <a:ext uri="{FF2B5EF4-FFF2-40B4-BE49-F238E27FC236}">
                <a16:creationId xmlns:a16="http://schemas.microsoft.com/office/drawing/2014/main" id="{7DE6D8A5-2BAB-C897-4486-82D34A895CE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800000" y="6399212"/>
            <a:ext cx="1117600" cy="279400"/>
          </a:xfrm>
          <a:prstGeom prst="rect">
            <a:avLst/>
          </a:prstGeom>
        </p:spPr>
      </p:pic>
    </p:spTree>
    <p:extLst>
      <p:ext uri="{BB962C8B-B14F-4D97-AF65-F5344CB8AC3E}">
        <p14:creationId xmlns:p14="http://schemas.microsoft.com/office/powerpoint/2010/main" val="2198100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anim calcmode="lin" valueType="num">
                                      <p:cBhvr>
                                        <p:cTn id="8" dur="500" fill="hold"/>
                                        <p:tgtEl>
                                          <p:spTgt spid="3"/>
                                        </p:tgtEl>
                                        <p:attrNameLst>
                                          <p:attrName>ppt_x</p:attrName>
                                        </p:attrNameLst>
                                      </p:cBhvr>
                                      <p:tavLst>
                                        <p:tav tm="0">
                                          <p:val>
                                            <p:strVal val="#ppt_x"/>
                                          </p:val>
                                        </p:tav>
                                        <p:tav tm="100000">
                                          <p:val>
                                            <p:strVal val="#ppt_x"/>
                                          </p:val>
                                        </p:tav>
                                      </p:tavLst>
                                    </p:anim>
                                    <p:anim calcmode="lin" valueType="num">
                                      <p:cBhvr>
                                        <p:cTn id="9" dur="5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100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anim calcmode="lin" valueType="num">
                                      <p:cBhvr>
                                        <p:cTn id="13" dur="500" fill="hold"/>
                                        <p:tgtEl>
                                          <p:spTgt spid="4"/>
                                        </p:tgtEl>
                                        <p:attrNameLst>
                                          <p:attrName>ppt_x</p:attrName>
                                        </p:attrNameLst>
                                      </p:cBhvr>
                                      <p:tavLst>
                                        <p:tav tm="0">
                                          <p:val>
                                            <p:strVal val="#ppt_x"/>
                                          </p:val>
                                        </p:tav>
                                        <p:tav tm="100000">
                                          <p:val>
                                            <p:strVal val="#ppt_x"/>
                                          </p:val>
                                        </p:tav>
                                      </p:tavLst>
                                    </p:anim>
                                    <p:anim calcmode="lin" valueType="num">
                                      <p:cBhvr>
                                        <p:cTn id="14" dur="5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Endast rubrik">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7CDBA488-1DF3-444B-B480-92486A397B01}"/>
              </a:ext>
            </a:extLst>
          </p:cNvPr>
          <p:cNvSpPr>
            <a:spLocks noGrp="1"/>
          </p:cNvSpPr>
          <p:nvPr>
            <p:ph type="title"/>
          </p:nvPr>
        </p:nvSpPr>
        <p:spPr/>
        <p:txBody>
          <a:bodyPr/>
          <a:lstStyle/>
          <a:p>
            <a:r>
              <a:rPr lang="sv-SE"/>
              <a:t>Klicka här för att ändra mall för rubrikformat</a:t>
            </a:r>
          </a:p>
        </p:txBody>
      </p:sp>
      <p:sp>
        <p:nvSpPr>
          <p:cNvPr id="3" name="Platshållare för datum 2">
            <a:extLst>
              <a:ext uri="{FF2B5EF4-FFF2-40B4-BE49-F238E27FC236}">
                <a16:creationId xmlns:a16="http://schemas.microsoft.com/office/drawing/2014/main" id="{A8C93258-9364-96DA-D29D-0AF426F85269}"/>
              </a:ext>
            </a:extLst>
          </p:cNvPr>
          <p:cNvSpPr>
            <a:spLocks noGrp="1"/>
          </p:cNvSpPr>
          <p:nvPr>
            <p:ph type="dt" sz="half" idx="10"/>
          </p:nvPr>
        </p:nvSpPr>
        <p:spPr/>
        <p:txBody>
          <a:bodyPr/>
          <a:lstStyle/>
          <a:p>
            <a:fld id="{93BB015C-154F-1140-B632-5631D1A2A5E2}" type="datetimeFigureOut">
              <a:rPr lang="sv-SE" smtClean="0"/>
              <a:t>2024-09-05</a:t>
            </a:fld>
            <a:endParaRPr lang="sv-SE"/>
          </a:p>
        </p:txBody>
      </p:sp>
      <p:sp>
        <p:nvSpPr>
          <p:cNvPr id="4" name="Platshållare för sidfot 3">
            <a:extLst>
              <a:ext uri="{FF2B5EF4-FFF2-40B4-BE49-F238E27FC236}">
                <a16:creationId xmlns:a16="http://schemas.microsoft.com/office/drawing/2014/main" id="{A266D5D2-4199-4474-243F-E1702C4CA6B4}"/>
              </a:ext>
            </a:extLst>
          </p:cNvPr>
          <p:cNvSpPr>
            <a:spLocks noGrp="1"/>
          </p:cNvSpPr>
          <p:nvPr>
            <p:ph type="ftr" sz="quarter" idx="11"/>
          </p:nvPr>
        </p:nvSpPr>
        <p:spPr/>
        <p:txBody>
          <a:bodyPr/>
          <a:lstStyle/>
          <a:p>
            <a:endParaRPr lang="sv-SE"/>
          </a:p>
        </p:txBody>
      </p:sp>
    </p:spTree>
    <p:extLst>
      <p:ext uri="{BB962C8B-B14F-4D97-AF65-F5344CB8AC3E}">
        <p14:creationId xmlns:p14="http://schemas.microsoft.com/office/powerpoint/2010/main" val="255070213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 preserve="1">
  <p:cSld name="Rubrikbi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A58998E2-A94D-5937-DE92-3F0C874DA85B}"/>
              </a:ext>
            </a:extLst>
          </p:cNvPr>
          <p:cNvSpPr>
            <a:spLocks noGrp="1"/>
          </p:cNvSpPr>
          <p:nvPr>
            <p:ph type="ctrTitle"/>
          </p:nvPr>
        </p:nvSpPr>
        <p:spPr>
          <a:xfrm>
            <a:off x="1524000" y="1122363"/>
            <a:ext cx="9144000" cy="2387600"/>
          </a:xfrm>
        </p:spPr>
        <p:txBody>
          <a:bodyPr anchor="b">
            <a:normAutofit/>
          </a:bodyPr>
          <a:lstStyle>
            <a:lvl1pPr algn="ctr">
              <a:defRPr sz="4800"/>
            </a:lvl1pPr>
          </a:lstStyle>
          <a:p>
            <a:r>
              <a:rPr lang="sv-SE" dirty="0"/>
              <a:t>Klicka här för att ändra mall för rubrikformat</a:t>
            </a:r>
          </a:p>
        </p:txBody>
      </p:sp>
      <p:sp>
        <p:nvSpPr>
          <p:cNvPr id="3" name="Underrubrik 2">
            <a:extLst>
              <a:ext uri="{FF2B5EF4-FFF2-40B4-BE49-F238E27FC236}">
                <a16:creationId xmlns:a16="http://schemas.microsoft.com/office/drawing/2014/main" id="{BF5AE0C1-ECE7-40F4-C02E-D94BA619EC05}"/>
              </a:ext>
            </a:extLst>
          </p:cNvPr>
          <p:cNvSpPr>
            <a:spLocks noGrp="1"/>
          </p:cNvSpPr>
          <p:nvPr>
            <p:ph type="subTitle" idx="1"/>
          </p:nvPr>
        </p:nvSpPr>
        <p:spPr>
          <a:xfrm>
            <a:off x="1524000" y="3602038"/>
            <a:ext cx="9144000" cy="1655762"/>
          </a:xfrm>
        </p:spPr>
        <p:txBody>
          <a:bodyPr>
            <a:normAutofit/>
          </a:bodyPr>
          <a:lstStyle>
            <a:lvl1pPr marL="0" indent="0" algn="ctr">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sv-SE" dirty="0"/>
              <a:t>Klicka här för att ändra mall för underrubrikformat</a:t>
            </a:r>
          </a:p>
        </p:txBody>
      </p:sp>
      <p:sp>
        <p:nvSpPr>
          <p:cNvPr id="4" name="Platshållare för datum 3">
            <a:extLst>
              <a:ext uri="{FF2B5EF4-FFF2-40B4-BE49-F238E27FC236}">
                <a16:creationId xmlns:a16="http://schemas.microsoft.com/office/drawing/2014/main" id="{2CC54864-B730-03DD-2EB0-FDF31074D576}"/>
              </a:ext>
            </a:extLst>
          </p:cNvPr>
          <p:cNvSpPr>
            <a:spLocks noGrp="1"/>
          </p:cNvSpPr>
          <p:nvPr>
            <p:ph type="dt" sz="half" idx="10"/>
          </p:nvPr>
        </p:nvSpPr>
        <p:spPr/>
        <p:txBody>
          <a:bodyPr/>
          <a:lstStyle/>
          <a:p>
            <a:fld id="{93BB015C-154F-1140-B632-5631D1A2A5E2}" type="datetimeFigureOut">
              <a:rPr lang="sv-SE" smtClean="0"/>
              <a:t>2024-09-05</a:t>
            </a:fld>
            <a:endParaRPr lang="sv-SE"/>
          </a:p>
        </p:txBody>
      </p:sp>
      <p:sp>
        <p:nvSpPr>
          <p:cNvPr id="5" name="Platshållare för sidfot 4">
            <a:extLst>
              <a:ext uri="{FF2B5EF4-FFF2-40B4-BE49-F238E27FC236}">
                <a16:creationId xmlns:a16="http://schemas.microsoft.com/office/drawing/2014/main" id="{51657A3E-3F49-542D-21D3-48B471AC0C33}"/>
              </a:ext>
            </a:extLst>
          </p:cNvPr>
          <p:cNvSpPr>
            <a:spLocks noGrp="1"/>
          </p:cNvSpPr>
          <p:nvPr>
            <p:ph type="ftr" sz="quarter" idx="11"/>
          </p:nvPr>
        </p:nvSpPr>
        <p:spPr/>
        <p:txBody>
          <a:bodyPr/>
          <a:lstStyle/>
          <a:p>
            <a:endParaRPr lang="sv-SE"/>
          </a:p>
        </p:txBody>
      </p:sp>
    </p:spTree>
    <p:extLst>
      <p:ext uri="{BB962C8B-B14F-4D97-AF65-F5344CB8AC3E}">
        <p14:creationId xmlns:p14="http://schemas.microsoft.com/office/powerpoint/2010/main" val="122947115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type="obj" preserve="1">
  <p:cSld name="Rubrik och innehåll">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56C21B1C-3693-F803-328B-5E9F0B357112}"/>
              </a:ext>
            </a:extLst>
          </p:cNvPr>
          <p:cNvSpPr>
            <a:spLocks noGrp="1"/>
          </p:cNvSpPr>
          <p:nvPr>
            <p:ph type="title"/>
          </p:nvPr>
        </p:nvSpPr>
        <p:spPr/>
        <p:txBody>
          <a:bodyPr/>
          <a:lstStyle/>
          <a:p>
            <a:r>
              <a:rPr lang="sv-SE"/>
              <a:t>Klicka här för att ändra mall för rubrikformat</a:t>
            </a:r>
          </a:p>
        </p:txBody>
      </p:sp>
      <p:sp>
        <p:nvSpPr>
          <p:cNvPr id="3" name="Platshållare för innehåll 2">
            <a:extLst>
              <a:ext uri="{FF2B5EF4-FFF2-40B4-BE49-F238E27FC236}">
                <a16:creationId xmlns:a16="http://schemas.microsoft.com/office/drawing/2014/main" id="{DB7A7C8C-4A9D-C4C9-3FF2-1471FA4061C2}"/>
              </a:ext>
            </a:extLst>
          </p:cNvPr>
          <p:cNvSpPr>
            <a:spLocks noGrp="1"/>
          </p:cNvSpPr>
          <p:nvPr>
            <p:ph idx="1"/>
          </p:nvPr>
        </p:nvSpPr>
        <p:spPr/>
        <p:txBody>
          <a:bodyPr/>
          <a:lstStyle/>
          <a:p>
            <a:pPr lvl="0"/>
            <a:r>
              <a:rPr lang="sv-SE" dirty="0"/>
              <a:t>Klicka här för att ändra format på bakgrundstexten</a:t>
            </a:r>
          </a:p>
          <a:p>
            <a:pPr lvl="1"/>
            <a:r>
              <a:rPr lang="sv-SE" dirty="0"/>
              <a:t>Nivå två</a:t>
            </a:r>
          </a:p>
          <a:p>
            <a:pPr lvl="2"/>
            <a:r>
              <a:rPr lang="sv-SE" dirty="0"/>
              <a:t>Nivå tre</a:t>
            </a:r>
          </a:p>
          <a:p>
            <a:pPr lvl="3"/>
            <a:r>
              <a:rPr lang="sv-SE" dirty="0"/>
              <a:t>Nivå fyra</a:t>
            </a:r>
          </a:p>
          <a:p>
            <a:pPr lvl="4"/>
            <a:r>
              <a:rPr lang="sv-SE" dirty="0"/>
              <a:t>Nivå fem</a:t>
            </a:r>
          </a:p>
        </p:txBody>
      </p:sp>
      <p:sp>
        <p:nvSpPr>
          <p:cNvPr id="4" name="Platshållare för datum 3">
            <a:extLst>
              <a:ext uri="{FF2B5EF4-FFF2-40B4-BE49-F238E27FC236}">
                <a16:creationId xmlns:a16="http://schemas.microsoft.com/office/drawing/2014/main" id="{9FA2CADA-84A1-DDED-F4EE-F2CF8FB07B95}"/>
              </a:ext>
            </a:extLst>
          </p:cNvPr>
          <p:cNvSpPr>
            <a:spLocks noGrp="1"/>
          </p:cNvSpPr>
          <p:nvPr>
            <p:ph type="dt" sz="half" idx="10"/>
          </p:nvPr>
        </p:nvSpPr>
        <p:spPr/>
        <p:txBody>
          <a:bodyPr/>
          <a:lstStyle/>
          <a:p>
            <a:fld id="{93BB015C-154F-1140-B632-5631D1A2A5E2}" type="datetimeFigureOut">
              <a:rPr lang="sv-SE" smtClean="0"/>
              <a:t>2024-09-05</a:t>
            </a:fld>
            <a:endParaRPr lang="sv-SE"/>
          </a:p>
        </p:txBody>
      </p:sp>
      <p:sp>
        <p:nvSpPr>
          <p:cNvPr id="5" name="Platshållare för sidfot 4">
            <a:extLst>
              <a:ext uri="{FF2B5EF4-FFF2-40B4-BE49-F238E27FC236}">
                <a16:creationId xmlns:a16="http://schemas.microsoft.com/office/drawing/2014/main" id="{333E5F7A-5940-F262-EE70-0A043E1415FD}"/>
              </a:ext>
            </a:extLst>
          </p:cNvPr>
          <p:cNvSpPr>
            <a:spLocks noGrp="1"/>
          </p:cNvSpPr>
          <p:nvPr>
            <p:ph type="ftr" sz="quarter" idx="11"/>
          </p:nvPr>
        </p:nvSpPr>
        <p:spPr/>
        <p:txBody>
          <a:bodyPr/>
          <a:lstStyle/>
          <a:p>
            <a:endParaRPr lang="sv-SE"/>
          </a:p>
        </p:txBody>
      </p:sp>
    </p:spTree>
    <p:extLst>
      <p:ext uri="{BB962C8B-B14F-4D97-AF65-F5344CB8AC3E}">
        <p14:creationId xmlns:p14="http://schemas.microsoft.com/office/powerpoint/2010/main" val="128170207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secHead" preserve="1">
  <p:cSld name="Avsnittsrubrik">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EB8B161E-6D3C-709B-E580-3458CC6EF42A}"/>
              </a:ext>
            </a:extLst>
          </p:cNvPr>
          <p:cNvSpPr>
            <a:spLocks noGrp="1"/>
          </p:cNvSpPr>
          <p:nvPr>
            <p:ph type="title"/>
          </p:nvPr>
        </p:nvSpPr>
        <p:spPr>
          <a:xfrm>
            <a:off x="831850" y="1709738"/>
            <a:ext cx="10515600" cy="2852737"/>
          </a:xfrm>
        </p:spPr>
        <p:txBody>
          <a:bodyPr anchor="b">
            <a:normAutofit/>
          </a:bodyPr>
          <a:lstStyle>
            <a:lvl1pPr>
              <a:defRPr sz="4000"/>
            </a:lvl1pPr>
          </a:lstStyle>
          <a:p>
            <a:r>
              <a:rPr lang="sv-SE" dirty="0"/>
              <a:t>Klicka här för att ändra mall för rubrikformat</a:t>
            </a:r>
          </a:p>
        </p:txBody>
      </p:sp>
      <p:sp>
        <p:nvSpPr>
          <p:cNvPr id="3" name="Platshållare för text 2">
            <a:extLst>
              <a:ext uri="{FF2B5EF4-FFF2-40B4-BE49-F238E27FC236}">
                <a16:creationId xmlns:a16="http://schemas.microsoft.com/office/drawing/2014/main" id="{F745EE12-F913-129F-B214-9C2030FC720B}"/>
              </a:ext>
            </a:extLst>
          </p:cNvPr>
          <p:cNvSpPr>
            <a:spLocks noGrp="1"/>
          </p:cNvSpPr>
          <p:nvPr>
            <p:ph type="body" idx="1"/>
          </p:nvPr>
        </p:nvSpPr>
        <p:spPr>
          <a:xfrm>
            <a:off x="831850" y="4589463"/>
            <a:ext cx="10515600" cy="1500187"/>
          </a:xfrm>
        </p:spPr>
        <p:txBody>
          <a:bodyPr>
            <a:normAutofit/>
          </a:bodyPr>
          <a:lstStyle>
            <a:lvl1pPr marL="0" indent="0">
              <a:buNone/>
              <a:defRPr sz="18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sv-SE" dirty="0"/>
              <a:t>Klicka här för att ändra format på bakgrundstexten</a:t>
            </a:r>
          </a:p>
        </p:txBody>
      </p:sp>
      <p:sp>
        <p:nvSpPr>
          <p:cNvPr id="4" name="Platshållare för datum 3">
            <a:extLst>
              <a:ext uri="{FF2B5EF4-FFF2-40B4-BE49-F238E27FC236}">
                <a16:creationId xmlns:a16="http://schemas.microsoft.com/office/drawing/2014/main" id="{EC051316-7287-F8B1-303D-705EAD7B877C}"/>
              </a:ext>
            </a:extLst>
          </p:cNvPr>
          <p:cNvSpPr>
            <a:spLocks noGrp="1"/>
          </p:cNvSpPr>
          <p:nvPr>
            <p:ph type="dt" sz="half" idx="10"/>
          </p:nvPr>
        </p:nvSpPr>
        <p:spPr/>
        <p:txBody>
          <a:bodyPr/>
          <a:lstStyle/>
          <a:p>
            <a:fld id="{93BB015C-154F-1140-B632-5631D1A2A5E2}" type="datetimeFigureOut">
              <a:rPr lang="sv-SE" smtClean="0"/>
              <a:t>2024-09-05</a:t>
            </a:fld>
            <a:endParaRPr lang="sv-SE"/>
          </a:p>
        </p:txBody>
      </p:sp>
      <p:sp>
        <p:nvSpPr>
          <p:cNvPr id="5" name="Platshållare för sidfot 4">
            <a:extLst>
              <a:ext uri="{FF2B5EF4-FFF2-40B4-BE49-F238E27FC236}">
                <a16:creationId xmlns:a16="http://schemas.microsoft.com/office/drawing/2014/main" id="{697A6E39-AB35-A394-7EE5-0CD5BF7A309D}"/>
              </a:ext>
            </a:extLst>
          </p:cNvPr>
          <p:cNvSpPr>
            <a:spLocks noGrp="1"/>
          </p:cNvSpPr>
          <p:nvPr>
            <p:ph type="ftr" sz="quarter" idx="11"/>
          </p:nvPr>
        </p:nvSpPr>
        <p:spPr/>
        <p:txBody>
          <a:bodyPr/>
          <a:lstStyle/>
          <a:p>
            <a:endParaRPr lang="sv-SE"/>
          </a:p>
        </p:txBody>
      </p:sp>
    </p:spTree>
    <p:extLst>
      <p:ext uri="{BB962C8B-B14F-4D97-AF65-F5344CB8AC3E}">
        <p14:creationId xmlns:p14="http://schemas.microsoft.com/office/powerpoint/2010/main" val="357563796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Obj" preserve="1">
  <p:cSld name="Två delar">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1D384B15-2390-9EA8-B1ED-CB356E2F90B5}"/>
              </a:ext>
            </a:extLst>
          </p:cNvPr>
          <p:cNvSpPr>
            <a:spLocks noGrp="1"/>
          </p:cNvSpPr>
          <p:nvPr>
            <p:ph type="title"/>
          </p:nvPr>
        </p:nvSpPr>
        <p:spPr/>
        <p:txBody>
          <a:bodyPr/>
          <a:lstStyle/>
          <a:p>
            <a:r>
              <a:rPr lang="sv-SE"/>
              <a:t>Klicka här för att ändra mall för rubrikformat</a:t>
            </a:r>
          </a:p>
        </p:txBody>
      </p:sp>
      <p:sp>
        <p:nvSpPr>
          <p:cNvPr id="3" name="Platshållare för innehåll 2">
            <a:extLst>
              <a:ext uri="{FF2B5EF4-FFF2-40B4-BE49-F238E27FC236}">
                <a16:creationId xmlns:a16="http://schemas.microsoft.com/office/drawing/2014/main" id="{31B97370-BB08-D303-62D1-2FD3AAF0A031}"/>
              </a:ext>
            </a:extLst>
          </p:cNvPr>
          <p:cNvSpPr>
            <a:spLocks noGrp="1"/>
          </p:cNvSpPr>
          <p:nvPr>
            <p:ph sz="half" idx="1"/>
          </p:nvPr>
        </p:nvSpPr>
        <p:spPr>
          <a:xfrm>
            <a:off x="838200" y="1825625"/>
            <a:ext cx="5181600" cy="4351338"/>
          </a:xfrm>
        </p:spPr>
        <p:txBody>
          <a:bodyPr/>
          <a:lstStyle/>
          <a:p>
            <a:pPr lvl="0"/>
            <a:r>
              <a:rPr lang="sv-SE" dirty="0"/>
              <a:t>Klicka här för att ändra format på bakgrundstexten</a:t>
            </a:r>
          </a:p>
          <a:p>
            <a:pPr lvl="1"/>
            <a:r>
              <a:rPr lang="sv-SE" dirty="0"/>
              <a:t>Nivå två</a:t>
            </a:r>
          </a:p>
          <a:p>
            <a:pPr lvl="2"/>
            <a:r>
              <a:rPr lang="sv-SE" dirty="0"/>
              <a:t>Nivå tre</a:t>
            </a:r>
          </a:p>
          <a:p>
            <a:pPr lvl="3"/>
            <a:r>
              <a:rPr lang="sv-SE" dirty="0"/>
              <a:t>Nivå fyra</a:t>
            </a:r>
          </a:p>
          <a:p>
            <a:pPr lvl="4"/>
            <a:r>
              <a:rPr lang="sv-SE" dirty="0"/>
              <a:t>Nivå fem</a:t>
            </a:r>
          </a:p>
        </p:txBody>
      </p:sp>
      <p:sp>
        <p:nvSpPr>
          <p:cNvPr id="4" name="Platshållare för innehåll 3">
            <a:extLst>
              <a:ext uri="{FF2B5EF4-FFF2-40B4-BE49-F238E27FC236}">
                <a16:creationId xmlns:a16="http://schemas.microsoft.com/office/drawing/2014/main" id="{C440BA1E-A8AD-0637-6C33-89D398927AF0}"/>
              </a:ext>
            </a:extLst>
          </p:cNvPr>
          <p:cNvSpPr>
            <a:spLocks noGrp="1"/>
          </p:cNvSpPr>
          <p:nvPr>
            <p:ph sz="half" idx="2"/>
          </p:nvPr>
        </p:nvSpPr>
        <p:spPr>
          <a:xfrm>
            <a:off x="6172200" y="1825625"/>
            <a:ext cx="5181600" cy="4351338"/>
          </a:xfrm>
        </p:spPr>
        <p:txBody>
          <a:bodyPr/>
          <a:lstStyle/>
          <a:p>
            <a:pPr lvl="0"/>
            <a:r>
              <a:rPr lang="sv-SE" dirty="0"/>
              <a:t>Klicka här för att ändra format på bakgrundstexten</a:t>
            </a:r>
          </a:p>
          <a:p>
            <a:pPr lvl="1"/>
            <a:r>
              <a:rPr lang="sv-SE" dirty="0"/>
              <a:t>Nivå två</a:t>
            </a:r>
          </a:p>
          <a:p>
            <a:pPr lvl="2"/>
            <a:r>
              <a:rPr lang="sv-SE" dirty="0"/>
              <a:t>Nivå tre</a:t>
            </a:r>
          </a:p>
          <a:p>
            <a:pPr lvl="3"/>
            <a:r>
              <a:rPr lang="sv-SE" dirty="0"/>
              <a:t>Nivå fyra</a:t>
            </a:r>
          </a:p>
          <a:p>
            <a:pPr lvl="4"/>
            <a:r>
              <a:rPr lang="sv-SE" dirty="0"/>
              <a:t>Nivå fem</a:t>
            </a:r>
          </a:p>
        </p:txBody>
      </p:sp>
      <p:sp>
        <p:nvSpPr>
          <p:cNvPr id="5" name="Platshållare för datum 4">
            <a:extLst>
              <a:ext uri="{FF2B5EF4-FFF2-40B4-BE49-F238E27FC236}">
                <a16:creationId xmlns:a16="http://schemas.microsoft.com/office/drawing/2014/main" id="{F684E20C-6F73-971B-DA2A-E0D2042B089E}"/>
              </a:ext>
            </a:extLst>
          </p:cNvPr>
          <p:cNvSpPr>
            <a:spLocks noGrp="1"/>
          </p:cNvSpPr>
          <p:nvPr>
            <p:ph type="dt" sz="half" idx="10"/>
          </p:nvPr>
        </p:nvSpPr>
        <p:spPr/>
        <p:txBody>
          <a:bodyPr/>
          <a:lstStyle/>
          <a:p>
            <a:fld id="{93BB015C-154F-1140-B632-5631D1A2A5E2}" type="datetimeFigureOut">
              <a:rPr lang="sv-SE" smtClean="0"/>
              <a:t>2024-09-05</a:t>
            </a:fld>
            <a:endParaRPr lang="sv-SE"/>
          </a:p>
        </p:txBody>
      </p:sp>
      <p:sp>
        <p:nvSpPr>
          <p:cNvPr id="6" name="Platshållare för sidfot 5">
            <a:extLst>
              <a:ext uri="{FF2B5EF4-FFF2-40B4-BE49-F238E27FC236}">
                <a16:creationId xmlns:a16="http://schemas.microsoft.com/office/drawing/2014/main" id="{7B3EB655-80FD-08F1-EE00-EB23D70B5127}"/>
              </a:ext>
            </a:extLst>
          </p:cNvPr>
          <p:cNvSpPr>
            <a:spLocks noGrp="1"/>
          </p:cNvSpPr>
          <p:nvPr>
            <p:ph type="ftr" sz="quarter" idx="11"/>
          </p:nvPr>
        </p:nvSpPr>
        <p:spPr/>
        <p:txBody>
          <a:bodyPr/>
          <a:lstStyle/>
          <a:p>
            <a:endParaRPr lang="sv-SE"/>
          </a:p>
        </p:txBody>
      </p:sp>
    </p:spTree>
    <p:extLst>
      <p:ext uri="{BB962C8B-B14F-4D97-AF65-F5344CB8AC3E}">
        <p14:creationId xmlns:p14="http://schemas.microsoft.com/office/powerpoint/2010/main" val="316030995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Only" preserve="1">
  <p:cSld name="Endast rubrik">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7CDBA488-1DF3-444B-B480-92486A397B01}"/>
              </a:ext>
            </a:extLst>
          </p:cNvPr>
          <p:cNvSpPr>
            <a:spLocks noGrp="1"/>
          </p:cNvSpPr>
          <p:nvPr>
            <p:ph type="title"/>
          </p:nvPr>
        </p:nvSpPr>
        <p:spPr/>
        <p:txBody>
          <a:bodyPr/>
          <a:lstStyle/>
          <a:p>
            <a:r>
              <a:rPr lang="sv-SE"/>
              <a:t>Klicka här för att ändra mall för rubrikformat</a:t>
            </a:r>
          </a:p>
        </p:txBody>
      </p:sp>
      <p:sp>
        <p:nvSpPr>
          <p:cNvPr id="3" name="Platshållare för datum 2">
            <a:extLst>
              <a:ext uri="{FF2B5EF4-FFF2-40B4-BE49-F238E27FC236}">
                <a16:creationId xmlns:a16="http://schemas.microsoft.com/office/drawing/2014/main" id="{A8C93258-9364-96DA-D29D-0AF426F85269}"/>
              </a:ext>
            </a:extLst>
          </p:cNvPr>
          <p:cNvSpPr>
            <a:spLocks noGrp="1"/>
          </p:cNvSpPr>
          <p:nvPr>
            <p:ph type="dt" sz="half" idx="10"/>
          </p:nvPr>
        </p:nvSpPr>
        <p:spPr/>
        <p:txBody>
          <a:bodyPr/>
          <a:lstStyle/>
          <a:p>
            <a:fld id="{93BB015C-154F-1140-B632-5631D1A2A5E2}" type="datetimeFigureOut">
              <a:rPr lang="sv-SE" smtClean="0"/>
              <a:t>2024-09-05</a:t>
            </a:fld>
            <a:endParaRPr lang="sv-SE"/>
          </a:p>
        </p:txBody>
      </p:sp>
      <p:sp>
        <p:nvSpPr>
          <p:cNvPr id="4" name="Platshållare för sidfot 3">
            <a:extLst>
              <a:ext uri="{FF2B5EF4-FFF2-40B4-BE49-F238E27FC236}">
                <a16:creationId xmlns:a16="http://schemas.microsoft.com/office/drawing/2014/main" id="{A266D5D2-4199-4474-243F-E1702C4CA6B4}"/>
              </a:ext>
            </a:extLst>
          </p:cNvPr>
          <p:cNvSpPr>
            <a:spLocks noGrp="1"/>
          </p:cNvSpPr>
          <p:nvPr>
            <p:ph type="ftr" sz="quarter" idx="11"/>
          </p:nvPr>
        </p:nvSpPr>
        <p:spPr/>
        <p:txBody>
          <a:bodyPr/>
          <a:lstStyle/>
          <a:p>
            <a:endParaRPr lang="sv-SE"/>
          </a:p>
        </p:txBody>
      </p:sp>
    </p:spTree>
    <p:extLst>
      <p:ext uri="{BB962C8B-B14F-4D97-AF65-F5344CB8AC3E}">
        <p14:creationId xmlns:p14="http://schemas.microsoft.com/office/powerpoint/2010/main" val="163308971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reserve="1">
  <p:cSld name="Rubrikbi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A58998E2-A94D-5937-DE92-3F0C874DA85B}"/>
              </a:ext>
            </a:extLst>
          </p:cNvPr>
          <p:cNvSpPr>
            <a:spLocks noGrp="1"/>
          </p:cNvSpPr>
          <p:nvPr>
            <p:ph type="ctrTitle"/>
          </p:nvPr>
        </p:nvSpPr>
        <p:spPr>
          <a:xfrm>
            <a:off x="1524000" y="1122363"/>
            <a:ext cx="9144000" cy="2387600"/>
          </a:xfrm>
        </p:spPr>
        <p:txBody>
          <a:bodyPr anchor="b">
            <a:normAutofit/>
          </a:bodyPr>
          <a:lstStyle>
            <a:lvl1pPr algn="ctr">
              <a:defRPr sz="4800"/>
            </a:lvl1pPr>
          </a:lstStyle>
          <a:p>
            <a:r>
              <a:rPr lang="sv-SE" dirty="0"/>
              <a:t>Klicka här för att ändra mall för rubrikformat</a:t>
            </a:r>
          </a:p>
        </p:txBody>
      </p:sp>
      <p:sp>
        <p:nvSpPr>
          <p:cNvPr id="3" name="Underrubrik 2">
            <a:extLst>
              <a:ext uri="{FF2B5EF4-FFF2-40B4-BE49-F238E27FC236}">
                <a16:creationId xmlns:a16="http://schemas.microsoft.com/office/drawing/2014/main" id="{BF5AE0C1-ECE7-40F4-C02E-D94BA619EC05}"/>
              </a:ext>
            </a:extLst>
          </p:cNvPr>
          <p:cNvSpPr>
            <a:spLocks noGrp="1"/>
          </p:cNvSpPr>
          <p:nvPr>
            <p:ph type="subTitle" idx="1"/>
          </p:nvPr>
        </p:nvSpPr>
        <p:spPr>
          <a:xfrm>
            <a:off x="1524000" y="3602038"/>
            <a:ext cx="9144000" cy="1655762"/>
          </a:xfrm>
        </p:spPr>
        <p:txBody>
          <a:bodyPr>
            <a:normAutofit/>
          </a:bodyPr>
          <a:lstStyle>
            <a:lvl1pPr marL="0" indent="0" algn="ctr">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sv-SE" dirty="0"/>
              <a:t>Klicka här för att ändra mall för underrubrikformat</a:t>
            </a:r>
          </a:p>
        </p:txBody>
      </p:sp>
      <p:sp>
        <p:nvSpPr>
          <p:cNvPr id="4" name="Platshållare för datum 3">
            <a:extLst>
              <a:ext uri="{FF2B5EF4-FFF2-40B4-BE49-F238E27FC236}">
                <a16:creationId xmlns:a16="http://schemas.microsoft.com/office/drawing/2014/main" id="{2CC54864-B730-03DD-2EB0-FDF31074D576}"/>
              </a:ext>
            </a:extLst>
          </p:cNvPr>
          <p:cNvSpPr>
            <a:spLocks noGrp="1"/>
          </p:cNvSpPr>
          <p:nvPr>
            <p:ph type="dt" sz="half" idx="10"/>
          </p:nvPr>
        </p:nvSpPr>
        <p:spPr/>
        <p:txBody>
          <a:bodyPr/>
          <a:lstStyle/>
          <a:p>
            <a:fld id="{93BB015C-154F-1140-B632-5631D1A2A5E2}" type="datetimeFigureOut">
              <a:rPr lang="sv-SE" smtClean="0"/>
              <a:t>2024-09-05</a:t>
            </a:fld>
            <a:endParaRPr lang="sv-SE"/>
          </a:p>
        </p:txBody>
      </p:sp>
      <p:sp>
        <p:nvSpPr>
          <p:cNvPr id="5" name="Platshållare för sidfot 4">
            <a:extLst>
              <a:ext uri="{FF2B5EF4-FFF2-40B4-BE49-F238E27FC236}">
                <a16:creationId xmlns:a16="http://schemas.microsoft.com/office/drawing/2014/main" id="{51657A3E-3F49-542D-21D3-48B471AC0C33}"/>
              </a:ext>
            </a:extLst>
          </p:cNvPr>
          <p:cNvSpPr>
            <a:spLocks noGrp="1"/>
          </p:cNvSpPr>
          <p:nvPr>
            <p:ph type="ftr" sz="quarter" idx="11"/>
          </p:nvPr>
        </p:nvSpPr>
        <p:spPr/>
        <p:txBody>
          <a:bodyPr/>
          <a:lstStyle/>
          <a:p>
            <a:endParaRPr lang="sv-SE"/>
          </a:p>
        </p:txBody>
      </p:sp>
    </p:spTree>
    <p:extLst>
      <p:ext uri="{BB962C8B-B14F-4D97-AF65-F5344CB8AC3E}">
        <p14:creationId xmlns:p14="http://schemas.microsoft.com/office/powerpoint/2010/main" val="205626546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Rubrik och innehåll">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56C21B1C-3693-F803-328B-5E9F0B357112}"/>
              </a:ext>
            </a:extLst>
          </p:cNvPr>
          <p:cNvSpPr>
            <a:spLocks noGrp="1"/>
          </p:cNvSpPr>
          <p:nvPr>
            <p:ph type="title"/>
          </p:nvPr>
        </p:nvSpPr>
        <p:spPr/>
        <p:txBody>
          <a:bodyPr/>
          <a:lstStyle/>
          <a:p>
            <a:r>
              <a:rPr lang="sv-SE"/>
              <a:t>Klicka här för att ändra mall för rubrikformat</a:t>
            </a:r>
          </a:p>
        </p:txBody>
      </p:sp>
      <p:sp>
        <p:nvSpPr>
          <p:cNvPr id="3" name="Platshållare för innehåll 2">
            <a:extLst>
              <a:ext uri="{FF2B5EF4-FFF2-40B4-BE49-F238E27FC236}">
                <a16:creationId xmlns:a16="http://schemas.microsoft.com/office/drawing/2014/main" id="{DB7A7C8C-4A9D-C4C9-3FF2-1471FA4061C2}"/>
              </a:ext>
            </a:extLst>
          </p:cNvPr>
          <p:cNvSpPr>
            <a:spLocks noGrp="1"/>
          </p:cNvSpPr>
          <p:nvPr>
            <p:ph idx="1"/>
          </p:nvPr>
        </p:nvSpPr>
        <p:spPr/>
        <p:txBody>
          <a:bodyPr/>
          <a:lstStyle/>
          <a:p>
            <a:pPr lvl="0"/>
            <a:r>
              <a:rPr lang="sv-SE" dirty="0"/>
              <a:t>Klicka här för att ändra format på bakgrundstexten</a:t>
            </a:r>
          </a:p>
          <a:p>
            <a:pPr lvl="1"/>
            <a:r>
              <a:rPr lang="sv-SE" dirty="0"/>
              <a:t>Nivå två</a:t>
            </a:r>
          </a:p>
          <a:p>
            <a:pPr lvl="2"/>
            <a:r>
              <a:rPr lang="sv-SE" dirty="0"/>
              <a:t>Nivå tre</a:t>
            </a:r>
          </a:p>
          <a:p>
            <a:pPr lvl="3"/>
            <a:r>
              <a:rPr lang="sv-SE" dirty="0"/>
              <a:t>Nivå fyra</a:t>
            </a:r>
          </a:p>
          <a:p>
            <a:pPr lvl="4"/>
            <a:r>
              <a:rPr lang="sv-SE" dirty="0"/>
              <a:t>Nivå fem</a:t>
            </a:r>
          </a:p>
        </p:txBody>
      </p:sp>
      <p:sp>
        <p:nvSpPr>
          <p:cNvPr id="4" name="Platshållare för datum 3">
            <a:extLst>
              <a:ext uri="{FF2B5EF4-FFF2-40B4-BE49-F238E27FC236}">
                <a16:creationId xmlns:a16="http://schemas.microsoft.com/office/drawing/2014/main" id="{9FA2CADA-84A1-DDED-F4EE-F2CF8FB07B95}"/>
              </a:ext>
            </a:extLst>
          </p:cNvPr>
          <p:cNvSpPr>
            <a:spLocks noGrp="1"/>
          </p:cNvSpPr>
          <p:nvPr>
            <p:ph type="dt" sz="half" idx="10"/>
          </p:nvPr>
        </p:nvSpPr>
        <p:spPr/>
        <p:txBody>
          <a:bodyPr/>
          <a:lstStyle/>
          <a:p>
            <a:fld id="{93BB015C-154F-1140-B632-5631D1A2A5E2}" type="datetimeFigureOut">
              <a:rPr lang="sv-SE" smtClean="0"/>
              <a:t>2024-09-05</a:t>
            </a:fld>
            <a:endParaRPr lang="sv-SE"/>
          </a:p>
        </p:txBody>
      </p:sp>
      <p:sp>
        <p:nvSpPr>
          <p:cNvPr id="5" name="Platshållare för sidfot 4">
            <a:extLst>
              <a:ext uri="{FF2B5EF4-FFF2-40B4-BE49-F238E27FC236}">
                <a16:creationId xmlns:a16="http://schemas.microsoft.com/office/drawing/2014/main" id="{333E5F7A-5940-F262-EE70-0A043E1415FD}"/>
              </a:ext>
            </a:extLst>
          </p:cNvPr>
          <p:cNvSpPr>
            <a:spLocks noGrp="1"/>
          </p:cNvSpPr>
          <p:nvPr>
            <p:ph type="ftr" sz="quarter" idx="11"/>
          </p:nvPr>
        </p:nvSpPr>
        <p:spPr/>
        <p:txBody>
          <a:bodyPr/>
          <a:lstStyle/>
          <a:p>
            <a:endParaRPr lang="sv-SE"/>
          </a:p>
        </p:txBody>
      </p:sp>
    </p:spTree>
    <p:extLst>
      <p:ext uri="{BB962C8B-B14F-4D97-AF65-F5344CB8AC3E}">
        <p14:creationId xmlns:p14="http://schemas.microsoft.com/office/powerpoint/2010/main" val="13156048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Avsnittsrubrik">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EB8B161E-6D3C-709B-E580-3458CC6EF42A}"/>
              </a:ext>
            </a:extLst>
          </p:cNvPr>
          <p:cNvSpPr>
            <a:spLocks noGrp="1"/>
          </p:cNvSpPr>
          <p:nvPr>
            <p:ph type="title"/>
          </p:nvPr>
        </p:nvSpPr>
        <p:spPr>
          <a:xfrm>
            <a:off x="831850" y="1709738"/>
            <a:ext cx="10515600" cy="2852737"/>
          </a:xfrm>
        </p:spPr>
        <p:txBody>
          <a:bodyPr anchor="b">
            <a:normAutofit/>
          </a:bodyPr>
          <a:lstStyle>
            <a:lvl1pPr>
              <a:defRPr sz="4000"/>
            </a:lvl1pPr>
          </a:lstStyle>
          <a:p>
            <a:r>
              <a:rPr lang="sv-SE" dirty="0"/>
              <a:t>Klicka här för att ändra mall för rubrikformat</a:t>
            </a:r>
          </a:p>
        </p:txBody>
      </p:sp>
      <p:sp>
        <p:nvSpPr>
          <p:cNvPr id="3" name="Platshållare för text 2">
            <a:extLst>
              <a:ext uri="{FF2B5EF4-FFF2-40B4-BE49-F238E27FC236}">
                <a16:creationId xmlns:a16="http://schemas.microsoft.com/office/drawing/2014/main" id="{F745EE12-F913-129F-B214-9C2030FC720B}"/>
              </a:ext>
            </a:extLst>
          </p:cNvPr>
          <p:cNvSpPr>
            <a:spLocks noGrp="1"/>
          </p:cNvSpPr>
          <p:nvPr>
            <p:ph type="body" idx="1"/>
          </p:nvPr>
        </p:nvSpPr>
        <p:spPr>
          <a:xfrm>
            <a:off x="831850" y="4589463"/>
            <a:ext cx="10515600" cy="1500187"/>
          </a:xfrm>
        </p:spPr>
        <p:txBody>
          <a:bodyPr>
            <a:normAutofit/>
          </a:bodyPr>
          <a:lstStyle>
            <a:lvl1pPr marL="0" indent="0">
              <a:buNone/>
              <a:defRPr sz="1800">
                <a:solidFill>
                  <a:srgbClr val="1C1C1C"/>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sv-SE" dirty="0"/>
              <a:t>Klicka här för att ändra format på bakgrundstexten</a:t>
            </a:r>
          </a:p>
        </p:txBody>
      </p:sp>
      <p:sp>
        <p:nvSpPr>
          <p:cNvPr id="4" name="Platshållare för datum 3">
            <a:extLst>
              <a:ext uri="{FF2B5EF4-FFF2-40B4-BE49-F238E27FC236}">
                <a16:creationId xmlns:a16="http://schemas.microsoft.com/office/drawing/2014/main" id="{EC051316-7287-F8B1-303D-705EAD7B877C}"/>
              </a:ext>
            </a:extLst>
          </p:cNvPr>
          <p:cNvSpPr>
            <a:spLocks noGrp="1"/>
          </p:cNvSpPr>
          <p:nvPr>
            <p:ph type="dt" sz="half" idx="10"/>
          </p:nvPr>
        </p:nvSpPr>
        <p:spPr/>
        <p:txBody>
          <a:bodyPr/>
          <a:lstStyle/>
          <a:p>
            <a:fld id="{93BB015C-154F-1140-B632-5631D1A2A5E2}" type="datetimeFigureOut">
              <a:rPr lang="sv-SE" smtClean="0"/>
              <a:t>2024-09-05</a:t>
            </a:fld>
            <a:endParaRPr lang="sv-SE"/>
          </a:p>
        </p:txBody>
      </p:sp>
      <p:sp>
        <p:nvSpPr>
          <p:cNvPr id="5" name="Platshållare för sidfot 4">
            <a:extLst>
              <a:ext uri="{FF2B5EF4-FFF2-40B4-BE49-F238E27FC236}">
                <a16:creationId xmlns:a16="http://schemas.microsoft.com/office/drawing/2014/main" id="{697A6E39-AB35-A394-7EE5-0CD5BF7A309D}"/>
              </a:ext>
            </a:extLst>
          </p:cNvPr>
          <p:cNvSpPr>
            <a:spLocks noGrp="1"/>
          </p:cNvSpPr>
          <p:nvPr>
            <p:ph type="ftr" sz="quarter" idx="11"/>
          </p:nvPr>
        </p:nvSpPr>
        <p:spPr/>
        <p:txBody>
          <a:bodyPr/>
          <a:lstStyle/>
          <a:p>
            <a:endParaRPr lang="sv-SE"/>
          </a:p>
        </p:txBody>
      </p:sp>
    </p:spTree>
    <p:extLst>
      <p:ext uri="{BB962C8B-B14F-4D97-AF65-F5344CB8AC3E}">
        <p14:creationId xmlns:p14="http://schemas.microsoft.com/office/powerpoint/2010/main" val="9744797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Två delar">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1D384B15-2390-9EA8-B1ED-CB356E2F90B5}"/>
              </a:ext>
            </a:extLst>
          </p:cNvPr>
          <p:cNvSpPr>
            <a:spLocks noGrp="1"/>
          </p:cNvSpPr>
          <p:nvPr>
            <p:ph type="title"/>
          </p:nvPr>
        </p:nvSpPr>
        <p:spPr/>
        <p:txBody>
          <a:bodyPr/>
          <a:lstStyle/>
          <a:p>
            <a:r>
              <a:rPr lang="sv-SE"/>
              <a:t>Klicka här för att ändra mall för rubrikformat</a:t>
            </a:r>
          </a:p>
        </p:txBody>
      </p:sp>
      <p:sp>
        <p:nvSpPr>
          <p:cNvPr id="3" name="Platshållare för innehåll 2">
            <a:extLst>
              <a:ext uri="{FF2B5EF4-FFF2-40B4-BE49-F238E27FC236}">
                <a16:creationId xmlns:a16="http://schemas.microsoft.com/office/drawing/2014/main" id="{31B97370-BB08-D303-62D1-2FD3AAF0A031}"/>
              </a:ext>
            </a:extLst>
          </p:cNvPr>
          <p:cNvSpPr>
            <a:spLocks noGrp="1"/>
          </p:cNvSpPr>
          <p:nvPr>
            <p:ph sz="half" idx="1"/>
          </p:nvPr>
        </p:nvSpPr>
        <p:spPr>
          <a:xfrm>
            <a:off x="838200" y="1825625"/>
            <a:ext cx="5181600" cy="4351338"/>
          </a:xfrm>
        </p:spPr>
        <p:txBody>
          <a:bodyPr/>
          <a:lstStyle/>
          <a:p>
            <a:pPr lvl="0"/>
            <a:r>
              <a:rPr lang="sv-SE" dirty="0"/>
              <a:t>Klicka här för att ändra format på bakgrundstexten</a:t>
            </a:r>
          </a:p>
          <a:p>
            <a:pPr lvl="1"/>
            <a:r>
              <a:rPr lang="sv-SE" dirty="0"/>
              <a:t>Nivå två</a:t>
            </a:r>
          </a:p>
          <a:p>
            <a:pPr lvl="2"/>
            <a:r>
              <a:rPr lang="sv-SE" dirty="0"/>
              <a:t>Nivå tre</a:t>
            </a:r>
          </a:p>
          <a:p>
            <a:pPr lvl="3"/>
            <a:r>
              <a:rPr lang="sv-SE" dirty="0"/>
              <a:t>Nivå fyra</a:t>
            </a:r>
          </a:p>
          <a:p>
            <a:pPr lvl="4"/>
            <a:r>
              <a:rPr lang="sv-SE" dirty="0"/>
              <a:t>Nivå fem</a:t>
            </a:r>
          </a:p>
        </p:txBody>
      </p:sp>
      <p:sp>
        <p:nvSpPr>
          <p:cNvPr id="4" name="Platshållare för innehåll 3">
            <a:extLst>
              <a:ext uri="{FF2B5EF4-FFF2-40B4-BE49-F238E27FC236}">
                <a16:creationId xmlns:a16="http://schemas.microsoft.com/office/drawing/2014/main" id="{C440BA1E-A8AD-0637-6C33-89D398927AF0}"/>
              </a:ext>
            </a:extLst>
          </p:cNvPr>
          <p:cNvSpPr>
            <a:spLocks noGrp="1"/>
          </p:cNvSpPr>
          <p:nvPr>
            <p:ph sz="half" idx="2"/>
          </p:nvPr>
        </p:nvSpPr>
        <p:spPr>
          <a:xfrm>
            <a:off x="6172200" y="1825625"/>
            <a:ext cx="5181600" cy="4351338"/>
          </a:xfrm>
        </p:spPr>
        <p:txBody>
          <a:bodyPr/>
          <a:lstStyle/>
          <a:p>
            <a:pPr lvl="0"/>
            <a:r>
              <a:rPr lang="sv-SE" dirty="0"/>
              <a:t>Klicka här för att ändra format på bakgrundstexten</a:t>
            </a:r>
          </a:p>
          <a:p>
            <a:pPr lvl="1"/>
            <a:r>
              <a:rPr lang="sv-SE" dirty="0"/>
              <a:t>Nivå två</a:t>
            </a:r>
          </a:p>
          <a:p>
            <a:pPr lvl="2"/>
            <a:r>
              <a:rPr lang="sv-SE" dirty="0"/>
              <a:t>Nivå tre</a:t>
            </a:r>
          </a:p>
          <a:p>
            <a:pPr lvl="3"/>
            <a:r>
              <a:rPr lang="sv-SE" dirty="0"/>
              <a:t>Nivå fyra</a:t>
            </a:r>
          </a:p>
          <a:p>
            <a:pPr lvl="4"/>
            <a:r>
              <a:rPr lang="sv-SE" dirty="0"/>
              <a:t>Nivå fem</a:t>
            </a:r>
          </a:p>
        </p:txBody>
      </p:sp>
      <p:sp>
        <p:nvSpPr>
          <p:cNvPr id="5" name="Platshållare för datum 4">
            <a:extLst>
              <a:ext uri="{FF2B5EF4-FFF2-40B4-BE49-F238E27FC236}">
                <a16:creationId xmlns:a16="http://schemas.microsoft.com/office/drawing/2014/main" id="{F684E20C-6F73-971B-DA2A-E0D2042B089E}"/>
              </a:ext>
            </a:extLst>
          </p:cNvPr>
          <p:cNvSpPr>
            <a:spLocks noGrp="1"/>
          </p:cNvSpPr>
          <p:nvPr>
            <p:ph type="dt" sz="half" idx="10"/>
          </p:nvPr>
        </p:nvSpPr>
        <p:spPr/>
        <p:txBody>
          <a:bodyPr/>
          <a:lstStyle/>
          <a:p>
            <a:fld id="{93BB015C-154F-1140-B632-5631D1A2A5E2}" type="datetimeFigureOut">
              <a:rPr lang="sv-SE" smtClean="0"/>
              <a:t>2024-09-05</a:t>
            </a:fld>
            <a:endParaRPr lang="sv-SE"/>
          </a:p>
        </p:txBody>
      </p:sp>
      <p:sp>
        <p:nvSpPr>
          <p:cNvPr id="6" name="Platshållare för sidfot 5">
            <a:extLst>
              <a:ext uri="{FF2B5EF4-FFF2-40B4-BE49-F238E27FC236}">
                <a16:creationId xmlns:a16="http://schemas.microsoft.com/office/drawing/2014/main" id="{7B3EB655-80FD-08F1-EE00-EB23D70B5127}"/>
              </a:ext>
            </a:extLst>
          </p:cNvPr>
          <p:cNvSpPr>
            <a:spLocks noGrp="1"/>
          </p:cNvSpPr>
          <p:nvPr>
            <p:ph type="ftr" sz="quarter" idx="11"/>
          </p:nvPr>
        </p:nvSpPr>
        <p:spPr/>
        <p:txBody>
          <a:bodyPr/>
          <a:lstStyle/>
          <a:p>
            <a:endParaRPr lang="sv-SE"/>
          </a:p>
        </p:txBody>
      </p:sp>
    </p:spTree>
    <p:extLst>
      <p:ext uri="{BB962C8B-B14F-4D97-AF65-F5344CB8AC3E}">
        <p14:creationId xmlns:p14="http://schemas.microsoft.com/office/powerpoint/2010/main" val="34011602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Our big idea">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13" name="Bildobjekt 12">
            <a:extLst>
              <a:ext uri="{FF2B5EF4-FFF2-40B4-BE49-F238E27FC236}">
                <a16:creationId xmlns:a16="http://schemas.microsoft.com/office/drawing/2014/main" id="{00043261-9E77-2C29-192A-406F07941B9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800000" y="6399212"/>
            <a:ext cx="1117600" cy="279400"/>
          </a:xfrm>
          <a:prstGeom prst="rect">
            <a:avLst/>
          </a:prstGeom>
        </p:spPr>
      </p:pic>
      <p:sp>
        <p:nvSpPr>
          <p:cNvPr id="2" name="textruta 1">
            <a:extLst>
              <a:ext uri="{FF2B5EF4-FFF2-40B4-BE49-F238E27FC236}">
                <a16:creationId xmlns:a16="http://schemas.microsoft.com/office/drawing/2014/main" id="{14FB2FAA-6DF9-2DC2-BD22-0D13AF5AFE73}"/>
              </a:ext>
            </a:extLst>
          </p:cNvPr>
          <p:cNvSpPr txBox="1"/>
          <p:nvPr userDrawn="1"/>
        </p:nvSpPr>
        <p:spPr>
          <a:xfrm>
            <a:off x="1892989" y="1671951"/>
            <a:ext cx="2663000" cy="338554"/>
          </a:xfrm>
          <a:prstGeom prst="rect">
            <a:avLst/>
          </a:prstGeom>
          <a:noFill/>
        </p:spPr>
        <p:txBody>
          <a:bodyPr wrap="square" rtlCol="0">
            <a:spAutoFit/>
          </a:bodyPr>
          <a:lstStyle/>
          <a:p>
            <a:r>
              <a:rPr lang="sv-SE" sz="1600" b="1" spc="300" dirty="0">
                <a:solidFill>
                  <a:schemeClr val="accent4"/>
                </a:solidFill>
                <a:latin typeface="Plus Jakarta Sans SemiBold" pitchFamily="2" charset="77"/>
                <a:cs typeface="Plus Jakarta Sans SemiBold" pitchFamily="2" charset="77"/>
              </a:rPr>
              <a:t>OUR BIG IDEA</a:t>
            </a:r>
          </a:p>
        </p:txBody>
      </p:sp>
      <p:sp>
        <p:nvSpPr>
          <p:cNvPr id="5" name="textruta 4">
            <a:extLst>
              <a:ext uri="{FF2B5EF4-FFF2-40B4-BE49-F238E27FC236}">
                <a16:creationId xmlns:a16="http://schemas.microsoft.com/office/drawing/2014/main" id="{C443922D-3723-8782-28CB-647E85F24783}"/>
              </a:ext>
            </a:extLst>
          </p:cNvPr>
          <p:cNvSpPr txBox="1"/>
          <p:nvPr userDrawn="1"/>
        </p:nvSpPr>
        <p:spPr>
          <a:xfrm>
            <a:off x="1892989" y="2028616"/>
            <a:ext cx="8406021" cy="2123658"/>
          </a:xfrm>
          <a:prstGeom prst="rect">
            <a:avLst/>
          </a:prstGeom>
          <a:noFill/>
        </p:spPr>
        <p:txBody>
          <a:bodyPr wrap="square" rtlCol="0">
            <a:spAutoFit/>
          </a:bodyPr>
          <a:lstStyle/>
          <a:p>
            <a:r>
              <a:rPr lang="sv-SE" sz="4400" b="1" dirty="0">
                <a:solidFill>
                  <a:schemeClr val="bg1"/>
                </a:solidFill>
                <a:latin typeface="Plus Jakarta Sans SemiBold" pitchFamily="2" charset="77"/>
                <a:cs typeface="Plus Jakarta Sans SemiBold" pitchFamily="2" charset="77"/>
              </a:rPr>
              <a:t>Vi accelererar visioner till verklighet genom hållbar digitalisering.</a:t>
            </a:r>
            <a:endParaRPr lang="sv-SE" sz="3600" b="1" dirty="0">
              <a:solidFill>
                <a:schemeClr val="bg1"/>
              </a:solidFill>
              <a:latin typeface="Plus Jakarta Sans SemiBold" pitchFamily="2" charset="77"/>
              <a:cs typeface="Plus Jakarta Sans SemiBold" pitchFamily="2" charset="77"/>
            </a:endParaRPr>
          </a:p>
        </p:txBody>
      </p:sp>
    </p:spTree>
    <p:extLst>
      <p:ext uri="{BB962C8B-B14F-4D97-AF65-F5344CB8AC3E}">
        <p14:creationId xmlns:p14="http://schemas.microsoft.com/office/powerpoint/2010/main" val="635106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10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50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anim calcmode="lin" valueType="num">
                                      <p:cBhvr>
                                        <p:cTn id="13" dur="500" fill="hold"/>
                                        <p:tgtEl>
                                          <p:spTgt spid="5"/>
                                        </p:tgtEl>
                                        <p:attrNameLst>
                                          <p:attrName>ppt_x</p:attrName>
                                        </p:attrNameLst>
                                      </p:cBhvr>
                                      <p:tavLst>
                                        <p:tav tm="0">
                                          <p:val>
                                            <p:strVal val="#ppt_x"/>
                                          </p:val>
                                        </p:tav>
                                        <p:tav tm="100000">
                                          <p:val>
                                            <p:strVal val="#ppt_x"/>
                                          </p:val>
                                        </p:tav>
                                      </p:tavLst>
                                    </p:anim>
                                    <p:anim calcmode="lin" valueType="num">
                                      <p:cBhvr>
                                        <p:cTn id="14" dur="5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Endast rubrik">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7CDBA488-1DF3-444B-B480-92486A397B01}"/>
              </a:ext>
            </a:extLst>
          </p:cNvPr>
          <p:cNvSpPr>
            <a:spLocks noGrp="1"/>
          </p:cNvSpPr>
          <p:nvPr>
            <p:ph type="title"/>
          </p:nvPr>
        </p:nvSpPr>
        <p:spPr/>
        <p:txBody>
          <a:bodyPr/>
          <a:lstStyle/>
          <a:p>
            <a:r>
              <a:rPr lang="sv-SE"/>
              <a:t>Klicka här för att ändra mall för rubrikformat</a:t>
            </a:r>
          </a:p>
        </p:txBody>
      </p:sp>
      <p:sp>
        <p:nvSpPr>
          <p:cNvPr id="3" name="Platshållare för datum 2">
            <a:extLst>
              <a:ext uri="{FF2B5EF4-FFF2-40B4-BE49-F238E27FC236}">
                <a16:creationId xmlns:a16="http://schemas.microsoft.com/office/drawing/2014/main" id="{A8C93258-9364-96DA-D29D-0AF426F85269}"/>
              </a:ext>
            </a:extLst>
          </p:cNvPr>
          <p:cNvSpPr>
            <a:spLocks noGrp="1"/>
          </p:cNvSpPr>
          <p:nvPr>
            <p:ph type="dt" sz="half" idx="10"/>
          </p:nvPr>
        </p:nvSpPr>
        <p:spPr/>
        <p:txBody>
          <a:bodyPr/>
          <a:lstStyle/>
          <a:p>
            <a:fld id="{93BB015C-154F-1140-B632-5631D1A2A5E2}" type="datetimeFigureOut">
              <a:rPr lang="sv-SE" smtClean="0"/>
              <a:t>2024-09-05</a:t>
            </a:fld>
            <a:endParaRPr lang="sv-SE"/>
          </a:p>
        </p:txBody>
      </p:sp>
      <p:sp>
        <p:nvSpPr>
          <p:cNvPr id="4" name="Platshållare för sidfot 3">
            <a:extLst>
              <a:ext uri="{FF2B5EF4-FFF2-40B4-BE49-F238E27FC236}">
                <a16:creationId xmlns:a16="http://schemas.microsoft.com/office/drawing/2014/main" id="{A266D5D2-4199-4474-243F-E1702C4CA6B4}"/>
              </a:ext>
            </a:extLst>
          </p:cNvPr>
          <p:cNvSpPr>
            <a:spLocks noGrp="1"/>
          </p:cNvSpPr>
          <p:nvPr>
            <p:ph type="ftr" sz="quarter" idx="11"/>
          </p:nvPr>
        </p:nvSpPr>
        <p:spPr/>
        <p:txBody>
          <a:bodyPr/>
          <a:lstStyle/>
          <a:p>
            <a:endParaRPr lang="sv-SE"/>
          </a:p>
        </p:txBody>
      </p:sp>
    </p:spTree>
    <p:extLst>
      <p:ext uri="{BB962C8B-B14F-4D97-AF65-F5344CB8AC3E}">
        <p14:creationId xmlns:p14="http://schemas.microsoft.com/office/powerpoint/2010/main" val="374605605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Vinröd atom">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Platshållare för rubrik 1">
            <a:extLst>
              <a:ext uri="{FF2B5EF4-FFF2-40B4-BE49-F238E27FC236}">
                <a16:creationId xmlns:a16="http://schemas.microsoft.com/office/drawing/2014/main" id="{847E265B-F5F8-7D36-2C32-2C6368C8A62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lvl1pPr>
              <a:defRPr>
                <a:solidFill>
                  <a:schemeClr val="accent4"/>
                </a:solidFill>
              </a:defRPr>
            </a:lvl1pPr>
          </a:lstStyle>
          <a:p>
            <a:r>
              <a:rPr lang="sv-SE" dirty="0"/>
              <a:t>Klicka här för att ändra mall för rubrikformat</a:t>
            </a:r>
          </a:p>
        </p:txBody>
      </p:sp>
      <p:sp>
        <p:nvSpPr>
          <p:cNvPr id="3" name="Platshållare för text 2">
            <a:extLst>
              <a:ext uri="{FF2B5EF4-FFF2-40B4-BE49-F238E27FC236}">
                <a16:creationId xmlns:a16="http://schemas.microsoft.com/office/drawing/2014/main" id="{BF179EC3-D8CE-3260-1491-CE8536D34605}"/>
              </a:ext>
            </a:extLst>
          </p:cNvPr>
          <p:cNvSpPr>
            <a:spLocks noGrp="1"/>
          </p:cNvSpPr>
          <p:nvPr>
            <p:ph idx="1"/>
          </p:nvPr>
        </p:nvSpPr>
        <p:spPr>
          <a:xfrm>
            <a:off x="838200" y="1825625"/>
            <a:ext cx="10515600" cy="4351338"/>
          </a:xfrm>
          <a:prstGeom prst="rect">
            <a:avLst/>
          </a:prstGeom>
        </p:spPr>
        <p:txBody>
          <a:bodyPr vert="horz" lIns="91440" tIns="45720" rIns="91440" bIns="45720" rtlCol="0">
            <a:norm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sv-SE" dirty="0"/>
              <a:t>Klicka här för att ändra format på bakgrundstexten</a:t>
            </a:r>
          </a:p>
          <a:p>
            <a:pPr lvl="1"/>
            <a:r>
              <a:rPr lang="sv-SE" dirty="0"/>
              <a:t>Nivå två</a:t>
            </a:r>
          </a:p>
          <a:p>
            <a:pPr lvl="2"/>
            <a:r>
              <a:rPr lang="sv-SE" dirty="0"/>
              <a:t>Nivå tre</a:t>
            </a:r>
          </a:p>
          <a:p>
            <a:pPr lvl="3"/>
            <a:r>
              <a:rPr lang="sv-SE" dirty="0"/>
              <a:t>Nivå fyra</a:t>
            </a:r>
          </a:p>
          <a:p>
            <a:pPr lvl="4"/>
            <a:r>
              <a:rPr lang="sv-SE" dirty="0"/>
              <a:t>Nivå fem</a:t>
            </a:r>
          </a:p>
        </p:txBody>
      </p:sp>
    </p:spTree>
    <p:extLst>
      <p:ext uri="{BB962C8B-B14F-4D97-AF65-F5344CB8AC3E}">
        <p14:creationId xmlns:p14="http://schemas.microsoft.com/office/powerpoint/2010/main" val="265205718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eige atom">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Platshållare för rubrik 1">
            <a:extLst>
              <a:ext uri="{FF2B5EF4-FFF2-40B4-BE49-F238E27FC236}">
                <a16:creationId xmlns:a16="http://schemas.microsoft.com/office/drawing/2014/main" id="{ACDA549C-A102-3D2B-CEC1-483B0E9FCF8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lvl1pPr>
              <a:defRPr>
                <a:solidFill>
                  <a:schemeClr val="bg1"/>
                </a:solidFill>
              </a:defRPr>
            </a:lvl1pPr>
          </a:lstStyle>
          <a:p>
            <a:r>
              <a:rPr lang="sv-SE" dirty="0"/>
              <a:t>Klicka här för att ändra mall för rubrikformat</a:t>
            </a:r>
          </a:p>
        </p:txBody>
      </p:sp>
      <p:sp>
        <p:nvSpPr>
          <p:cNvPr id="3" name="Platshållare för text 2">
            <a:extLst>
              <a:ext uri="{FF2B5EF4-FFF2-40B4-BE49-F238E27FC236}">
                <a16:creationId xmlns:a16="http://schemas.microsoft.com/office/drawing/2014/main" id="{0A180A21-EFE3-21AF-AA35-8042CED2DA6D}"/>
              </a:ext>
            </a:extLst>
          </p:cNvPr>
          <p:cNvSpPr>
            <a:spLocks noGrp="1"/>
          </p:cNvSpPr>
          <p:nvPr>
            <p:ph idx="1"/>
          </p:nvPr>
        </p:nvSpPr>
        <p:spPr>
          <a:xfrm>
            <a:off x="838200" y="1825625"/>
            <a:ext cx="10515600" cy="4351338"/>
          </a:xfrm>
          <a:prstGeom prst="rect">
            <a:avLst/>
          </a:prstGeom>
        </p:spPr>
        <p:txBody>
          <a:bodyPr vert="horz" lIns="91440" tIns="45720" rIns="91440" bIns="45720" rtlCol="0">
            <a:normAutofit/>
          </a:bodyPr>
          <a:lstStyle/>
          <a:p>
            <a:pPr lvl="0"/>
            <a:r>
              <a:rPr lang="sv-SE" dirty="0"/>
              <a:t>Klicka här för att ändra format på bakgrundstexten</a:t>
            </a:r>
          </a:p>
          <a:p>
            <a:pPr lvl="1"/>
            <a:r>
              <a:rPr lang="sv-SE" dirty="0"/>
              <a:t>Nivå två</a:t>
            </a:r>
          </a:p>
          <a:p>
            <a:pPr lvl="2"/>
            <a:r>
              <a:rPr lang="sv-SE" dirty="0"/>
              <a:t>Nivå tre</a:t>
            </a:r>
          </a:p>
          <a:p>
            <a:pPr lvl="3"/>
            <a:r>
              <a:rPr lang="sv-SE" dirty="0"/>
              <a:t>Nivå fyra</a:t>
            </a:r>
          </a:p>
          <a:p>
            <a:pPr lvl="4"/>
            <a:r>
              <a:rPr lang="sv-SE" dirty="0"/>
              <a:t>Nivå fem</a:t>
            </a:r>
          </a:p>
        </p:txBody>
      </p:sp>
    </p:spTree>
    <p:extLst>
      <p:ext uri="{BB962C8B-B14F-4D97-AF65-F5344CB8AC3E}">
        <p14:creationId xmlns:p14="http://schemas.microsoft.com/office/powerpoint/2010/main" val="318496727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Greige atom">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Platshållare för rubrik 1">
            <a:extLst>
              <a:ext uri="{FF2B5EF4-FFF2-40B4-BE49-F238E27FC236}">
                <a16:creationId xmlns:a16="http://schemas.microsoft.com/office/drawing/2014/main" id="{A1A43481-64AB-3675-E8C6-4F6D0C02349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lvl1pPr>
              <a:defRPr>
                <a:solidFill>
                  <a:srgbClr val="000000"/>
                </a:solidFill>
              </a:defRPr>
            </a:lvl1pPr>
          </a:lstStyle>
          <a:p>
            <a:r>
              <a:rPr lang="sv-SE" dirty="0"/>
              <a:t>Klicka här för att ändra mall för rubrikformat</a:t>
            </a:r>
          </a:p>
        </p:txBody>
      </p:sp>
      <p:sp>
        <p:nvSpPr>
          <p:cNvPr id="3" name="Platshållare för text 2">
            <a:extLst>
              <a:ext uri="{FF2B5EF4-FFF2-40B4-BE49-F238E27FC236}">
                <a16:creationId xmlns:a16="http://schemas.microsoft.com/office/drawing/2014/main" id="{F43954EF-9C44-0852-81DA-6E932E540BEF}"/>
              </a:ext>
            </a:extLst>
          </p:cNvPr>
          <p:cNvSpPr>
            <a:spLocks noGrp="1"/>
          </p:cNvSpPr>
          <p:nvPr>
            <p:ph idx="1"/>
          </p:nvPr>
        </p:nvSpPr>
        <p:spPr>
          <a:xfrm>
            <a:off x="838200" y="1825625"/>
            <a:ext cx="10515600" cy="4351338"/>
          </a:xfrm>
          <a:prstGeom prst="rect">
            <a:avLst/>
          </a:prstGeom>
        </p:spPr>
        <p:txBody>
          <a:bodyPr vert="horz" lIns="91440" tIns="45720" rIns="91440" bIns="45720" rtlCol="0">
            <a:normAutofit/>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sv-SE" dirty="0"/>
              <a:t>Klicka här för att ändra format på bakgrundstexten</a:t>
            </a:r>
          </a:p>
          <a:p>
            <a:pPr lvl="1"/>
            <a:r>
              <a:rPr lang="sv-SE" dirty="0"/>
              <a:t>Nivå två</a:t>
            </a:r>
          </a:p>
          <a:p>
            <a:pPr lvl="2"/>
            <a:r>
              <a:rPr lang="sv-SE" dirty="0"/>
              <a:t>Nivå tre</a:t>
            </a:r>
          </a:p>
          <a:p>
            <a:pPr lvl="3"/>
            <a:r>
              <a:rPr lang="sv-SE" dirty="0"/>
              <a:t>Nivå fyra</a:t>
            </a:r>
          </a:p>
          <a:p>
            <a:pPr lvl="4"/>
            <a:r>
              <a:rPr lang="sv-SE" dirty="0"/>
              <a:t>Nivå fem</a:t>
            </a:r>
          </a:p>
        </p:txBody>
      </p:sp>
    </p:spTree>
    <p:extLst>
      <p:ext uri="{BB962C8B-B14F-4D97-AF65-F5344CB8AC3E}">
        <p14:creationId xmlns:p14="http://schemas.microsoft.com/office/powerpoint/2010/main" val="190894953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Mörklila atom">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Platshållare för rubrik 1">
            <a:extLst>
              <a:ext uri="{FF2B5EF4-FFF2-40B4-BE49-F238E27FC236}">
                <a16:creationId xmlns:a16="http://schemas.microsoft.com/office/drawing/2014/main" id="{F29A1F91-C2DC-B9F0-3402-297E99C692F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lvl1pPr>
              <a:defRPr>
                <a:solidFill>
                  <a:schemeClr val="accent4"/>
                </a:solidFill>
              </a:defRPr>
            </a:lvl1pPr>
          </a:lstStyle>
          <a:p>
            <a:r>
              <a:rPr lang="sv-SE" dirty="0"/>
              <a:t>Klicka här för att ändra mall för rubrikformat</a:t>
            </a:r>
          </a:p>
        </p:txBody>
      </p:sp>
      <p:sp>
        <p:nvSpPr>
          <p:cNvPr id="3" name="Platshållare för text 2">
            <a:extLst>
              <a:ext uri="{FF2B5EF4-FFF2-40B4-BE49-F238E27FC236}">
                <a16:creationId xmlns:a16="http://schemas.microsoft.com/office/drawing/2014/main" id="{A5607D9E-92BB-C86A-E2BB-FBA779A84483}"/>
              </a:ext>
            </a:extLst>
          </p:cNvPr>
          <p:cNvSpPr>
            <a:spLocks noGrp="1"/>
          </p:cNvSpPr>
          <p:nvPr>
            <p:ph idx="1"/>
          </p:nvPr>
        </p:nvSpPr>
        <p:spPr>
          <a:xfrm>
            <a:off x="838200" y="1825625"/>
            <a:ext cx="10515600" cy="4351338"/>
          </a:xfrm>
          <a:prstGeom prst="rect">
            <a:avLst/>
          </a:prstGeom>
        </p:spPr>
        <p:txBody>
          <a:bodyPr vert="horz" lIns="91440" tIns="45720" rIns="91440" bIns="45720" rtlCol="0">
            <a:norm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sv-SE" dirty="0"/>
              <a:t>Klicka här för att ändra format på bakgrundstexten</a:t>
            </a:r>
          </a:p>
          <a:p>
            <a:pPr lvl="1"/>
            <a:r>
              <a:rPr lang="sv-SE" dirty="0"/>
              <a:t>Nivå två</a:t>
            </a:r>
          </a:p>
          <a:p>
            <a:pPr lvl="2"/>
            <a:r>
              <a:rPr lang="sv-SE" dirty="0"/>
              <a:t>Nivå tre</a:t>
            </a:r>
          </a:p>
          <a:p>
            <a:pPr lvl="3"/>
            <a:r>
              <a:rPr lang="sv-SE" dirty="0"/>
              <a:t>Nivå fyra</a:t>
            </a:r>
          </a:p>
          <a:p>
            <a:pPr lvl="4"/>
            <a:r>
              <a:rPr lang="sv-SE" dirty="0"/>
              <a:t>Nivå fem</a:t>
            </a:r>
          </a:p>
        </p:txBody>
      </p:sp>
    </p:spTree>
    <p:extLst>
      <p:ext uri="{BB962C8B-B14F-4D97-AF65-F5344CB8AC3E}">
        <p14:creationId xmlns:p14="http://schemas.microsoft.com/office/powerpoint/2010/main" val="328115387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Orange atom">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Platshållare för rubrik 1">
            <a:extLst>
              <a:ext uri="{FF2B5EF4-FFF2-40B4-BE49-F238E27FC236}">
                <a16:creationId xmlns:a16="http://schemas.microsoft.com/office/drawing/2014/main" id="{34970BC1-7897-E1A1-36F1-709FF011422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lvl1pPr>
              <a:defRPr>
                <a:solidFill>
                  <a:schemeClr val="tx1"/>
                </a:solidFill>
              </a:defRPr>
            </a:lvl1pPr>
          </a:lstStyle>
          <a:p>
            <a:r>
              <a:rPr lang="sv-SE" dirty="0"/>
              <a:t>Klicka här för att ändra mall för rubrikformat</a:t>
            </a:r>
          </a:p>
        </p:txBody>
      </p:sp>
      <p:sp>
        <p:nvSpPr>
          <p:cNvPr id="3" name="Platshållare för text 2">
            <a:extLst>
              <a:ext uri="{FF2B5EF4-FFF2-40B4-BE49-F238E27FC236}">
                <a16:creationId xmlns:a16="http://schemas.microsoft.com/office/drawing/2014/main" id="{EC9DDA9C-06CE-7E8B-B23F-30ACD6B22AEF}"/>
              </a:ext>
            </a:extLst>
          </p:cNvPr>
          <p:cNvSpPr>
            <a:spLocks noGrp="1"/>
          </p:cNvSpPr>
          <p:nvPr>
            <p:ph idx="1"/>
          </p:nvPr>
        </p:nvSpPr>
        <p:spPr>
          <a:xfrm>
            <a:off x="838200" y="1825625"/>
            <a:ext cx="10515600" cy="4351338"/>
          </a:xfrm>
          <a:prstGeom prst="rect">
            <a:avLst/>
          </a:prstGeom>
        </p:spPr>
        <p:txBody>
          <a:bodyPr vert="horz" lIns="91440" tIns="45720" rIns="91440" bIns="45720" rtlCol="0">
            <a:norm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sv-SE" dirty="0"/>
              <a:t>Klicka här för att ändra format på bakgrundstexten</a:t>
            </a:r>
          </a:p>
          <a:p>
            <a:pPr lvl="1"/>
            <a:r>
              <a:rPr lang="sv-SE" dirty="0"/>
              <a:t>Nivå två</a:t>
            </a:r>
          </a:p>
          <a:p>
            <a:pPr lvl="2"/>
            <a:r>
              <a:rPr lang="sv-SE" dirty="0"/>
              <a:t>Nivå tre</a:t>
            </a:r>
          </a:p>
          <a:p>
            <a:pPr lvl="3"/>
            <a:r>
              <a:rPr lang="sv-SE" dirty="0"/>
              <a:t>Nivå fyra</a:t>
            </a:r>
          </a:p>
          <a:p>
            <a:pPr lvl="4"/>
            <a:r>
              <a:rPr lang="sv-SE" dirty="0"/>
              <a:t>Nivå fem</a:t>
            </a:r>
          </a:p>
        </p:txBody>
      </p:sp>
    </p:spTree>
    <p:extLst>
      <p:ext uri="{BB962C8B-B14F-4D97-AF65-F5344CB8AC3E}">
        <p14:creationId xmlns:p14="http://schemas.microsoft.com/office/powerpoint/2010/main" val="387814821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Hallonröd atom">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Platshållare för rubrik 1">
            <a:extLst>
              <a:ext uri="{FF2B5EF4-FFF2-40B4-BE49-F238E27FC236}">
                <a16:creationId xmlns:a16="http://schemas.microsoft.com/office/drawing/2014/main" id="{D255E17D-8FB9-DA7B-A724-44EFD9A158E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lvl1pPr>
              <a:defRPr>
                <a:solidFill>
                  <a:schemeClr val="tx1"/>
                </a:solidFill>
              </a:defRPr>
            </a:lvl1pPr>
          </a:lstStyle>
          <a:p>
            <a:r>
              <a:rPr lang="sv-SE" dirty="0"/>
              <a:t>Klicka här för att ändra mall för rubrikformat</a:t>
            </a:r>
          </a:p>
        </p:txBody>
      </p:sp>
      <p:sp>
        <p:nvSpPr>
          <p:cNvPr id="3" name="Platshållare för text 2">
            <a:extLst>
              <a:ext uri="{FF2B5EF4-FFF2-40B4-BE49-F238E27FC236}">
                <a16:creationId xmlns:a16="http://schemas.microsoft.com/office/drawing/2014/main" id="{0D57D932-DCD7-E9F1-8755-5533E9DE4780}"/>
              </a:ext>
            </a:extLst>
          </p:cNvPr>
          <p:cNvSpPr>
            <a:spLocks noGrp="1"/>
          </p:cNvSpPr>
          <p:nvPr>
            <p:ph idx="1"/>
          </p:nvPr>
        </p:nvSpPr>
        <p:spPr>
          <a:xfrm>
            <a:off x="838200" y="1825625"/>
            <a:ext cx="10515600" cy="4351338"/>
          </a:xfrm>
          <a:prstGeom prst="rect">
            <a:avLst/>
          </a:prstGeom>
        </p:spPr>
        <p:txBody>
          <a:bodyPr vert="horz" lIns="91440" tIns="45720" rIns="91440" bIns="45720" rtlCol="0">
            <a:norm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sv-SE" dirty="0"/>
              <a:t>Klicka här för att ändra format på bakgrundstexten</a:t>
            </a:r>
          </a:p>
          <a:p>
            <a:pPr lvl="1"/>
            <a:r>
              <a:rPr lang="sv-SE" dirty="0"/>
              <a:t>Nivå två</a:t>
            </a:r>
          </a:p>
          <a:p>
            <a:pPr lvl="2"/>
            <a:r>
              <a:rPr lang="sv-SE" dirty="0"/>
              <a:t>Nivå tre</a:t>
            </a:r>
          </a:p>
          <a:p>
            <a:pPr lvl="3"/>
            <a:r>
              <a:rPr lang="sv-SE" dirty="0"/>
              <a:t>Nivå fyra</a:t>
            </a:r>
          </a:p>
          <a:p>
            <a:pPr lvl="4"/>
            <a:r>
              <a:rPr lang="sv-SE" dirty="0"/>
              <a:t>Nivå fem</a:t>
            </a:r>
          </a:p>
        </p:txBody>
      </p:sp>
    </p:spTree>
    <p:extLst>
      <p:ext uri="{BB962C8B-B14F-4D97-AF65-F5344CB8AC3E}">
        <p14:creationId xmlns:p14="http://schemas.microsoft.com/office/powerpoint/2010/main" val="18116851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Vårt erbjudande">
    <p:spTree>
      <p:nvGrpSpPr>
        <p:cNvPr id="1" name=""/>
        <p:cNvGrpSpPr/>
        <p:nvPr/>
      </p:nvGrpSpPr>
      <p:grpSpPr>
        <a:xfrm>
          <a:off x="0" y="0"/>
          <a:ext cx="0" cy="0"/>
          <a:chOff x="0" y="0"/>
          <a:chExt cx="0" cy="0"/>
        </a:xfrm>
      </p:grpSpPr>
      <p:pic>
        <p:nvPicPr>
          <p:cNvPr id="13" name="Bildobjekt 12">
            <a:extLst>
              <a:ext uri="{FF2B5EF4-FFF2-40B4-BE49-F238E27FC236}">
                <a16:creationId xmlns:a16="http://schemas.microsoft.com/office/drawing/2014/main" id="{00043261-9E77-2C29-192A-406F07941B9C}"/>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800000" y="6399212"/>
            <a:ext cx="1117600" cy="279400"/>
          </a:xfrm>
          <a:prstGeom prst="rect">
            <a:avLst/>
          </a:prstGeom>
        </p:spPr>
      </p:pic>
      <p:sp>
        <p:nvSpPr>
          <p:cNvPr id="3" name="textruta 2">
            <a:extLst>
              <a:ext uri="{FF2B5EF4-FFF2-40B4-BE49-F238E27FC236}">
                <a16:creationId xmlns:a16="http://schemas.microsoft.com/office/drawing/2014/main" id="{CDFF9F9D-170F-3508-44F9-4A7B13998C0C}"/>
              </a:ext>
            </a:extLst>
          </p:cNvPr>
          <p:cNvSpPr txBox="1"/>
          <p:nvPr userDrawn="1"/>
        </p:nvSpPr>
        <p:spPr>
          <a:xfrm>
            <a:off x="478463" y="568033"/>
            <a:ext cx="5839209" cy="769441"/>
          </a:xfrm>
          <a:prstGeom prst="rect">
            <a:avLst/>
          </a:prstGeom>
          <a:noFill/>
        </p:spPr>
        <p:txBody>
          <a:bodyPr wrap="square" rtlCol="0">
            <a:spAutoFit/>
          </a:bodyPr>
          <a:lstStyle/>
          <a:p>
            <a:r>
              <a:rPr lang="sv-SE" sz="4400" b="1" dirty="0">
                <a:solidFill>
                  <a:schemeClr val="bg1"/>
                </a:solidFill>
                <a:latin typeface="Plus Jakarta Sans SemiBold" pitchFamily="2" charset="77"/>
                <a:cs typeface="Plus Jakarta Sans SemiBold" pitchFamily="2" charset="77"/>
              </a:rPr>
              <a:t>Vårt erbjudande</a:t>
            </a:r>
          </a:p>
        </p:txBody>
      </p:sp>
      <p:grpSp>
        <p:nvGrpSpPr>
          <p:cNvPr id="4" name="Grupp 3">
            <a:extLst>
              <a:ext uri="{FF2B5EF4-FFF2-40B4-BE49-F238E27FC236}">
                <a16:creationId xmlns:a16="http://schemas.microsoft.com/office/drawing/2014/main" id="{205005C3-1F8D-F08E-F92A-3A43B6727A14}"/>
              </a:ext>
            </a:extLst>
          </p:cNvPr>
          <p:cNvGrpSpPr/>
          <p:nvPr userDrawn="1"/>
        </p:nvGrpSpPr>
        <p:grpSpPr>
          <a:xfrm>
            <a:off x="625007" y="2124683"/>
            <a:ext cx="4002696" cy="1304317"/>
            <a:chOff x="-19732" y="1028598"/>
            <a:chExt cx="4002696" cy="1304317"/>
          </a:xfrm>
        </p:grpSpPr>
        <p:sp>
          <p:nvSpPr>
            <p:cNvPr id="7" name="Rektangel med rundade hörn 6">
              <a:extLst>
                <a:ext uri="{FF2B5EF4-FFF2-40B4-BE49-F238E27FC236}">
                  <a16:creationId xmlns:a16="http://schemas.microsoft.com/office/drawing/2014/main" id="{C3BAFE64-909B-2B6F-3DAA-E24B9ABD28FA}"/>
                </a:ext>
              </a:extLst>
            </p:cNvPr>
            <p:cNvSpPr/>
            <p:nvPr/>
          </p:nvSpPr>
          <p:spPr>
            <a:xfrm>
              <a:off x="330787" y="1028598"/>
              <a:ext cx="3312148" cy="1304317"/>
            </a:xfrm>
            <a:prstGeom prst="roundRect">
              <a:avLst/>
            </a:pr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8" name="textruta 7">
              <a:extLst>
                <a:ext uri="{FF2B5EF4-FFF2-40B4-BE49-F238E27FC236}">
                  <a16:creationId xmlns:a16="http://schemas.microsoft.com/office/drawing/2014/main" id="{B73C8BB4-08D1-5CBE-AB85-E3510CCE6EF1}"/>
                </a:ext>
              </a:extLst>
            </p:cNvPr>
            <p:cNvSpPr txBox="1"/>
            <p:nvPr/>
          </p:nvSpPr>
          <p:spPr>
            <a:xfrm>
              <a:off x="-19732" y="1419148"/>
              <a:ext cx="4002696" cy="461665"/>
            </a:xfrm>
            <a:prstGeom prst="rect">
              <a:avLst/>
            </a:prstGeom>
            <a:noFill/>
          </p:spPr>
          <p:txBody>
            <a:bodyPr wrap="square" rtlCol="0">
              <a:spAutoFit/>
            </a:bodyPr>
            <a:lstStyle/>
            <a:p>
              <a:pPr algn="ctr"/>
              <a:r>
                <a:rPr lang="sv-SE" sz="2400" dirty="0">
                  <a:solidFill>
                    <a:schemeClr val="bg1"/>
                  </a:solidFill>
                  <a:latin typeface="Plus Jakarta Sans Medium" pitchFamily="2" charset="77"/>
                  <a:cs typeface="Plus Jakarta Sans Medium" pitchFamily="2" charset="77"/>
                </a:rPr>
                <a:t>Transformation</a:t>
              </a:r>
            </a:p>
          </p:txBody>
        </p:sp>
      </p:grpSp>
      <p:grpSp>
        <p:nvGrpSpPr>
          <p:cNvPr id="9" name="Grupp 8">
            <a:extLst>
              <a:ext uri="{FF2B5EF4-FFF2-40B4-BE49-F238E27FC236}">
                <a16:creationId xmlns:a16="http://schemas.microsoft.com/office/drawing/2014/main" id="{7A85AD61-3AA4-91D6-5ADE-31AFE47FAFE6}"/>
              </a:ext>
            </a:extLst>
          </p:cNvPr>
          <p:cNvGrpSpPr/>
          <p:nvPr userDrawn="1"/>
        </p:nvGrpSpPr>
        <p:grpSpPr>
          <a:xfrm>
            <a:off x="4135162" y="2128705"/>
            <a:ext cx="4002695" cy="1304317"/>
            <a:chOff x="4101895" y="1042954"/>
            <a:chExt cx="4002695" cy="1304317"/>
          </a:xfrm>
        </p:grpSpPr>
        <p:sp>
          <p:nvSpPr>
            <p:cNvPr id="10" name="Rektangel med rundade hörn 9">
              <a:extLst>
                <a:ext uri="{FF2B5EF4-FFF2-40B4-BE49-F238E27FC236}">
                  <a16:creationId xmlns:a16="http://schemas.microsoft.com/office/drawing/2014/main" id="{B0735B8E-A868-0A97-2AFD-1D830971D7A8}"/>
                </a:ext>
              </a:extLst>
            </p:cNvPr>
            <p:cNvSpPr/>
            <p:nvPr/>
          </p:nvSpPr>
          <p:spPr>
            <a:xfrm>
              <a:off x="4478341" y="1042954"/>
              <a:ext cx="3312148" cy="1304317"/>
            </a:xfrm>
            <a:prstGeom prst="roundRect">
              <a:avLst/>
            </a:pr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1" name="textruta 10">
              <a:extLst>
                <a:ext uri="{FF2B5EF4-FFF2-40B4-BE49-F238E27FC236}">
                  <a16:creationId xmlns:a16="http://schemas.microsoft.com/office/drawing/2014/main" id="{ADF07B10-D407-E6C1-0A3C-4D65A28CD359}"/>
                </a:ext>
              </a:extLst>
            </p:cNvPr>
            <p:cNvSpPr txBox="1"/>
            <p:nvPr/>
          </p:nvSpPr>
          <p:spPr>
            <a:xfrm>
              <a:off x="4101895" y="1419148"/>
              <a:ext cx="4002695" cy="461665"/>
            </a:xfrm>
            <a:prstGeom prst="rect">
              <a:avLst/>
            </a:prstGeom>
            <a:noFill/>
          </p:spPr>
          <p:txBody>
            <a:bodyPr wrap="square" rtlCol="0">
              <a:spAutoFit/>
            </a:bodyPr>
            <a:lstStyle/>
            <a:p>
              <a:pPr algn="ctr"/>
              <a:r>
                <a:rPr lang="sv-SE" sz="2400" dirty="0">
                  <a:solidFill>
                    <a:schemeClr val="bg1"/>
                  </a:solidFill>
                  <a:latin typeface="Plus Jakarta Sans Medium" pitchFamily="2" charset="77"/>
                  <a:cs typeface="Plus Jakarta Sans Medium" pitchFamily="2" charset="77"/>
                </a:rPr>
                <a:t>New </a:t>
              </a:r>
              <a:r>
                <a:rPr lang="sv-SE" sz="2400" dirty="0" err="1">
                  <a:solidFill>
                    <a:schemeClr val="bg1"/>
                  </a:solidFill>
                  <a:latin typeface="Plus Jakarta Sans Medium" pitchFamily="2" charset="77"/>
                  <a:cs typeface="Plus Jakarta Sans Medium" pitchFamily="2" charset="77"/>
                </a:rPr>
                <a:t>businesses</a:t>
              </a:r>
              <a:endParaRPr lang="sv-SE" sz="2400" dirty="0">
                <a:solidFill>
                  <a:schemeClr val="bg1"/>
                </a:solidFill>
                <a:latin typeface="Plus Jakarta Sans Medium" pitchFamily="2" charset="77"/>
                <a:cs typeface="Plus Jakarta Sans Medium" pitchFamily="2" charset="77"/>
              </a:endParaRPr>
            </a:p>
          </p:txBody>
        </p:sp>
      </p:grpSp>
      <p:grpSp>
        <p:nvGrpSpPr>
          <p:cNvPr id="12" name="Grupp 11">
            <a:extLst>
              <a:ext uri="{FF2B5EF4-FFF2-40B4-BE49-F238E27FC236}">
                <a16:creationId xmlns:a16="http://schemas.microsoft.com/office/drawing/2014/main" id="{926D20CF-E866-BA40-5CE9-38D3ED548094}"/>
              </a:ext>
            </a:extLst>
          </p:cNvPr>
          <p:cNvGrpSpPr/>
          <p:nvPr userDrawn="1"/>
        </p:nvGrpSpPr>
        <p:grpSpPr>
          <a:xfrm>
            <a:off x="7613613" y="2137209"/>
            <a:ext cx="4130512" cy="1304317"/>
            <a:chOff x="8119073" y="1047413"/>
            <a:chExt cx="4130512" cy="1304317"/>
          </a:xfrm>
        </p:grpSpPr>
        <p:sp>
          <p:nvSpPr>
            <p:cNvPr id="36" name="Rektangel med rundade hörn 35">
              <a:extLst>
                <a:ext uri="{FF2B5EF4-FFF2-40B4-BE49-F238E27FC236}">
                  <a16:creationId xmlns:a16="http://schemas.microsoft.com/office/drawing/2014/main" id="{E9097E03-5E30-4BF4-BD5A-25BBCF605C44}"/>
                </a:ext>
              </a:extLst>
            </p:cNvPr>
            <p:cNvSpPr/>
            <p:nvPr/>
          </p:nvSpPr>
          <p:spPr>
            <a:xfrm>
              <a:off x="8548888" y="1047413"/>
              <a:ext cx="3312148" cy="1304317"/>
            </a:xfrm>
            <a:prstGeom prst="roundRect">
              <a:avLst/>
            </a:pr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37" name="textruta 36">
              <a:extLst>
                <a:ext uri="{FF2B5EF4-FFF2-40B4-BE49-F238E27FC236}">
                  <a16:creationId xmlns:a16="http://schemas.microsoft.com/office/drawing/2014/main" id="{DE15579C-6C50-50EE-AA9C-135FA24BDA6B}"/>
                </a:ext>
              </a:extLst>
            </p:cNvPr>
            <p:cNvSpPr txBox="1"/>
            <p:nvPr/>
          </p:nvSpPr>
          <p:spPr>
            <a:xfrm>
              <a:off x="8119073" y="1236290"/>
              <a:ext cx="4130512" cy="830997"/>
            </a:xfrm>
            <a:prstGeom prst="rect">
              <a:avLst/>
            </a:prstGeom>
            <a:noFill/>
          </p:spPr>
          <p:txBody>
            <a:bodyPr wrap="square" rtlCol="0">
              <a:spAutoFit/>
            </a:bodyPr>
            <a:lstStyle/>
            <a:p>
              <a:pPr algn="ctr"/>
              <a:r>
                <a:rPr lang="sv-SE" sz="2400" dirty="0" err="1">
                  <a:solidFill>
                    <a:schemeClr val="bg1"/>
                  </a:solidFill>
                  <a:latin typeface="Plus Jakarta Sans Medium" pitchFamily="2" charset="77"/>
                  <a:cs typeface="Plus Jakarta Sans Medium" pitchFamily="2" charset="77"/>
                </a:rPr>
                <a:t>Customer</a:t>
              </a:r>
              <a:r>
                <a:rPr lang="sv-SE" sz="2400" dirty="0">
                  <a:solidFill>
                    <a:schemeClr val="bg1"/>
                  </a:solidFill>
                  <a:latin typeface="Plus Jakarta Sans Medium" pitchFamily="2" charset="77"/>
                  <a:cs typeface="Plus Jakarta Sans Medium" pitchFamily="2" charset="77"/>
                </a:rPr>
                <a:t> </a:t>
              </a:r>
            </a:p>
            <a:p>
              <a:pPr algn="ctr"/>
              <a:r>
                <a:rPr lang="sv-SE" sz="2400" dirty="0" err="1">
                  <a:solidFill>
                    <a:schemeClr val="bg1"/>
                  </a:solidFill>
                  <a:latin typeface="Plus Jakarta Sans Medium" pitchFamily="2" charset="77"/>
                  <a:cs typeface="Plus Jakarta Sans Medium" pitchFamily="2" charset="77"/>
                </a:rPr>
                <a:t>experiences</a:t>
              </a:r>
              <a:endParaRPr lang="sv-SE" sz="2400" dirty="0">
                <a:solidFill>
                  <a:schemeClr val="bg1"/>
                </a:solidFill>
                <a:latin typeface="Plus Jakarta Sans Medium" pitchFamily="2" charset="77"/>
                <a:cs typeface="Plus Jakarta Sans Medium" pitchFamily="2" charset="77"/>
              </a:endParaRPr>
            </a:p>
          </p:txBody>
        </p:sp>
      </p:grpSp>
      <p:grpSp>
        <p:nvGrpSpPr>
          <p:cNvPr id="38" name="Grupp 37">
            <a:extLst>
              <a:ext uri="{FF2B5EF4-FFF2-40B4-BE49-F238E27FC236}">
                <a16:creationId xmlns:a16="http://schemas.microsoft.com/office/drawing/2014/main" id="{45A8CA65-65D0-C300-B4B1-FBF980D556C3}"/>
              </a:ext>
            </a:extLst>
          </p:cNvPr>
          <p:cNvGrpSpPr/>
          <p:nvPr userDrawn="1"/>
        </p:nvGrpSpPr>
        <p:grpSpPr>
          <a:xfrm>
            <a:off x="857057" y="3607197"/>
            <a:ext cx="3552762" cy="1304317"/>
            <a:chOff x="205235" y="4528444"/>
            <a:chExt cx="3552762" cy="1304317"/>
          </a:xfrm>
        </p:grpSpPr>
        <p:sp>
          <p:nvSpPr>
            <p:cNvPr id="39" name="Rektangel med rundade hörn 38">
              <a:extLst>
                <a:ext uri="{FF2B5EF4-FFF2-40B4-BE49-F238E27FC236}">
                  <a16:creationId xmlns:a16="http://schemas.microsoft.com/office/drawing/2014/main" id="{00C52A61-E09B-C47F-8150-44049E6F9EF2}"/>
                </a:ext>
              </a:extLst>
            </p:cNvPr>
            <p:cNvSpPr/>
            <p:nvPr/>
          </p:nvSpPr>
          <p:spPr>
            <a:xfrm>
              <a:off x="330787" y="4528444"/>
              <a:ext cx="3312148" cy="1304317"/>
            </a:xfrm>
            <a:prstGeom prst="roundRect">
              <a:avLst/>
            </a:pr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40" name="textruta 39">
              <a:extLst>
                <a:ext uri="{FF2B5EF4-FFF2-40B4-BE49-F238E27FC236}">
                  <a16:creationId xmlns:a16="http://schemas.microsoft.com/office/drawing/2014/main" id="{48007664-27D3-E625-D2F6-1876C19B44A5}"/>
                </a:ext>
              </a:extLst>
            </p:cNvPr>
            <p:cNvSpPr txBox="1"/>
            <p:nvPr/>
          </p:nvSpPr>
          <p:spPr>
            <a:xfrm>
              <a:off x="205235" y="4809932"/>
              <a:ext cx="3552762" cy="769441"/>
            </a:xfrm>
            <a:prstGeom prst="rect">
              <a:avLst/>
            </a:prstGeom>
            <a:noFill/>
          </p:spPr>
          <p:txBody>
            <a:bodyPr wrap="square" rtlCol="0">
              <a:spAutoFit/>
            </a:bodyPr>
            <a:lstStyle/>
            <a:p>
              <a:pPr algn="ctr"/>
              <a:r>
                <a:rPr lang="sv-SE" sz="2200" dirty="0" err="1">
                  <a:solidFill>
                    <a:schemeClr val="bg1"/>
                  </a:solidFill>
                  <a:latin typeface="Plus Jakarta Sans Medium" pitchFamily="2" charset="77"/>
                  <a:cs typeface="Plus Jakarta Sans Medium" pitchFamily="2" charset="77"/>
                </a:rPr>
                <a:t>Employee</a:t>
              </a:r>
              <a:r>
                <a:rPr lang="sv-SE" sz="2200" dirty="0">
                  <a:solidFill>
                    <a:schemeClr val="bg1"/>
                  </a:solidFill>
                  <a:latin typeface="Plus Jakarta Sans Medium" pitchFamily="2" charset="77"/>
                  <a:cs typeface="Plus Jakarta Sans Medium" pitchFamily="2" charset="77"/>
                </a:rPr>
                <a:t> </a:t>
              </a:r>
              <a:r>
                <a:rPr lang="sv-SE" sz="2200" dirty="0" err="1">
                  <a:solidFill>
                    <a:schemeClr val="bg1"/>
                  </a:solidFill>
                  <a:latin typeface="Plus Jakarta Sans Medium" pitchFamily="2" charset="77"/>
                  <a:cs typeface="Plus Jakarta Sans Medium" pitchFamily="2" charset="77"/>
                </a:rPr>
                <a:t>experiences</a:t>
              </a:r>
              <a:r>
                <a:rPr lang="sv-SE" sz="2200" dirty="0">
                  <a:solidFill>
                    <a:schemeClr val="bg1"/>
                  </a:solidFill>
                  <a:latin typeface="Plus Jakarta Sans Medium" pitchFamily="2" charset="77"/>
                  <a:cs typeface="Plus Jakarta Sans Medium" pitchFamily="2" charset="77"/>
                </a:rPr>
                <a:t> </a:t>
              </a:r>
            </a:p>
            <a:p>
              <a:pPr algn="ctr"/>
              <a:r>
                <a:rPr lang="sv-SE" sz="2200" dirty="0">
                  <a:solidFill>
                    <a:schemeClr val="bg1"/>
                  </a:solidFill>
                  <a:latin typeface="Plus Jakarta Sans Medium" pitchFamily="2" charset="77"/>
                  <a:cs typeface="Plus Jakarta Sans Medium" pitchFamily="2" charset="77"/>
                </a:rPr>
                <a:t>&amp; </a:t>
              </a:r>
              <a:r>
                <a:rPr lang="sv-SE" sz="2200" dirty="0" err="1">
                  <a:solidFill>
                    <a:schemeClr val="bg1"/>
                  </a:solidFill>
                  <a:latin typeface="Plus Jakarta Sans Medium" pitchFamily="2" charset="77"/>
                  <a:cs typeface="Plus Jakarta Sans Medium" pitchFamily="2" charset="77"/>
                </a:rPr>
                <a:t>capabilites</a:t>
              </a:r>
              <a:endParaRPr lang="sv-SE" sz="2200" dirty="0">
                <a:solidFill>
                  <a:schemeClr val="bg1"/>
                </a:solidFill>
                <a:latin typeface="Plus Jakarta Sans Medium" pitchFamily="2" charset="77"/>
                <a:cs typeface="Plus Jakarta Sans Medium" pitchFamily="2" charset="77"/>
              </a:endParaRPr>
            </a:p>
          </p:txBody>
        </p:sp>
      </p:grpSp>
      <p:grpSp>
        <p:nvGrpSpPr>
          <p:cNvPr id="41" name="Grupp 40">
            <a:extLst>
              <a:ext uri="{FF2B5EF4-FFF2-40B4-BE49-F238E27FC236}">
                <a16:creationId xmlns:a16="http://schemas.microsoft.com/office/drawing/2014/main" id="{BDE3B5DA-2996-695E-A1EE-88113A4514CB}"/>
              </a:ext>
            </a:extLst>
          </p:cNvPr>
          <p:cNvGrpSpPr/>
          <p:nvPr userDrawn="1"/>
        </p:nvGrpSpPr>
        <p:grpSpPr>
          <a:xfrm>
            <a:off x="4367071" y="3617789"/>
            <a:ext cx="3601222" cy="1304317"/>
            <a:chOff x="4318762" y="4530992"/>
            <a:chExt cx="3601222" cy="1304317"/>
          </a:xfrm>
        </p:grpSpPr>
        <p:sp>
          <p:nvSpPr>
            <p:cNvPr id="42" name="Rektangel med rundade hörn 41">
              <a:extLst>
                <a:ext uri="{FF2B5EF4-FFF2-40B4-BE49-F238E27FC236}">
                  <a16:creationId xmlns:a16="http://schemas.microsoft.com/office/drawing/2014/main" id="{0D4C8B81-D390-E783-BED8-296C23492EBA}"/>
                </a:ext>
              </a:extLst>
            </p:cNvPr>
            <p:cNvSpPr/>
            <p:nvPr/>
          </p:nvSpPr>
          <p:spPr>
            <a:xfrm>
              <a:off x="4457484" y="4530992"/>
              <a:ext cx="3312148" cy="1304317"/>
            </a:xfrm>
            <a:prstGeom prst="roundRect">
              <a:avLst/>
            </a:pr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43" name="textruta 42">
              <a:extLst>
                <a:ext uri="{FF2B5EF4-FFF2-40B4-BE49-F238E27FC236}">
                  <a16:creationId xmlns:a16="http://schemas.microsoft.com/office/drawing/2014/main" id="{DECB8E1C-C767-60D2-FEFA-BBAE4952FE6E}"/>
                </a:ext>
              </a:extLst>
            </p:cNvPr>
            <p:cNvSpPr txBox="1"/>
            <p:nvPr/>
          </p:nvSpPr>
          <p:spPr>
            <a:xfrm>
              <a:off x="4318762" y="4765103"/>
              <a:ext cx="3601222" cy="830997"/>
            </a:xfrm>
            <a:prstGeom prst="rect">
              <a:avLst/>
            </a:prstGeom>
            <a:noFill/>
          </p:spPr>
          <p:txBody>
            <a:bodyPr wrap="square" rtlCol="0">
              <a:spAutoFit/>
            </a:bodyPr>
            <a:lstStyle/>
            <a:p>
              <a:pPr algn="ctr"/>
              <a:r>
                <a:rPr lang="sv-SE" sz="2400" dirty="0">
                  <a:solidFill>
                    <a:schemeClr val="bg1"/>
                  </a:solidFill>
                  <a:latin typeface="Plus Jakarta Sans Medium" pitchFamily="2" charset="77"/>
                  <a:cs typeface="Plus Jakarta Sans Medium" pitchFamily="2" charset="77"/>
                </a:rPr>
                <a:t>Operation &amp; </a:t>
              </a:r>
            </a:p>
            <a:p>
              <a:pPr algn="ctr"/>
              <a:r>
                <a:rPr lang="sv-SE" sz="2400" dirty="0">
                  <a:solidFill>
                    <a:schemeClr val="bg1"/>
                  </a:solidFill>
                  <a:latin typeface="Plus Jakarta Sans Medium" pitchFamily="2" charset="77"/>
                  <a:cs typeface="Plus Jakarta Sans Medium" pitchFamily="2" charset="77"/>
                </a:rPr>
                <a:t>decision-</a:t>
              </a:r>
              <a:r>
                <a:rPr lang="sv-SE" sz="2400" dirty="0" err="1">
                  <a:solidFill>
                    <a:schemeClr val="bg1"/>
                  </a:solidFill>
                  <a:latin typeface="Plus Jakarta Sans Medium" pitchFamily="2" charset="77"/>
                  <a:cs typeface="Plus Jakarta Sans Medium" pitchFamily="2" charset="77"/>
                </a:rPr>
                <a:t>making</a:t>
              </a:r>
              <a:endParaRPr lang="sv-SE" sz="2400" dirty="0">
                <a:solidFill>
                  <a:schemeClr val="bg1"/>
                </a:solidFill>
                <a:latin typeface="Plus Jakarta Sans Medium" pitchFamily="2" charset="77"/>
                <a:cs typeface="Plus Jakarta Sans Medium" pitchFamily="2" charset="77"/>
              </a:endParaRPr>
            </a:p>
          </p:txBody>
        </p:sp>
      </p:grpSp>
      <p:grpSp>
        <p:nvGrpSpPr>
          <p:cNvPr id="44" name="Grupp 43">
            <a:extLst>
              <a:ext uri="{FF2B5EF4-FFF2-40B4-BE49-F238E27FC236}">
                <a16:creationId xmlns:a16="http://schemas.microsoft.com/office/drawing/2014/main" id="{728B9427-6472-B5CC-BD67-CDF96AA37510}"/>
              </a:ext>
            </a:extLst>
          </p:cNvPr>
          <p:cNvGrpSpPr/>
          <p:nvPr userDrawn="1"/>
        </p:nvGrpSpPr>
        <p:grpSpPr>
          <a:xfrm>
            <a:off x="8022795" y="3609747"/>
            <a:ext cx="3312148" cy="1304317"/>
            <a:chOff x="8548888" y="4528444"/>
            <a:chExt cx="3312148" cy="1304317"/>
          </a:xfrm>
        </p:grpSpPr>
        <p:sp>
          <p:nvSpPr>
            <p:cNvPr id="45" name="Rektangel med rundade hörn 44">
              <a:extLst>
                <a:ext uri="{FF2B5EF4-FFF2-40B4-BE49-F238E27FC236}">
                  <a16:creationId xmlns:a16="http://schemas.microsoft.com/office/drawing/2014/main" id="{C01D9EBA-1BDE-F4F6-0B71-C542CFF0F5D5}"/>
                </a:ext>
              </a:extLst>
            </p:cNvPr>
            <p:cNvSpPr/>
            <p:nvPr/>
          </p:nvSpPr>
          <p:spPr>
            <a:xfrm>
              <a:off x="8548888" y="4528444"/>
              <a:ext cx="3312148" cy="1304317"/>
            </a:xfrm>
            <a:prstGeom prst="roundRect">
              <a:avLst/>
            </a:pr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46" name="textruta 45">
              <a:extLst>
                <a:ext uri="{FF2B5EF4-FFF2-40B4-BE49-F238E27FC236}">
                  <a16:creationId xmlns:a16="http://schemas.microsoft.com/office/drawing/2014/main" id="{72F3ED20-F4E5-D584-12D9-D6FAB7643B7B}"/>
                </a:ext>
              </a:extLst>
            </p:cNvPr>
            <p:cNvSpPr txBox="1"/>
            <p:nvPr/>
          </p:nvSpPr>
          <p:spPr>
            <a:xfrm>
              <a:off x="8601708" y="4772220"/>
              <a:ext cx="3206508" cy="830997"/>
            </a:xfrm>
            <a:prstGeom prst="rect">
              <a:avLst/>
            </a:prstGeom>
            <a:noFill/>
          </p:spPr>
          <p:txBody>
            <a:bodyPr wrap="square" rtlCol="0">
              <a:spAutoFit/>
            </a:bodyPr>
            <a:lstStyle/>
            <a:p>
              <a:pPr algn="ctr"/>
              <a:r>
                <a:rPr lang="sv-SE" sz="2400" dirty="0" err="1">
                  <a:solidFill>
                    <a:schemeClr val="bg1"/>
                  </a:solidFill>
                  <a:latin typeface="Plus Jakarta Sans Medium" pitchFamily="2" charset="77"/>
                  <a:cs typeface="Plus Jakarta Sans Medium" pitchFamily="2" charset="77"/>
                </a:rPr>
                <a:t>Our</a:t>
              </a:r>
              <a:r>
                <a:rPr lang="sv-SE" sz="2400" dirty="0">
                  <a:solidFill>
                    <a:schemeClr val="bg1"/>
                  </a:solidFill>
                  <a:latin typeface="Plus Jakarta Sans Medium" pitchFamily="2" charset="77"/>
                  <a:cs typeface="Plus Jakarta Sans Medium" pitchFamily="2" charset="77"/>
                </a:rPr>
                <a:t> solutions, </a:t>
              </a:r>
            </a:p>
            <a:p>
              <a:pPr algn="ctr"/>
              <a:r>
                <a:rPr lang="sv-SE" sz="2400" dirty="0">
                  <a:solidFill>
                    <a:schemeClr val="bg1"/>
                  </a:solidFill>
                  <a:latin typeface="Plus Jakarta Sans Medium" pitchFamily="2" charset="77"/>
                  <a:cs typeface="Plus Jakarta Sans Medium" pitchFamily="2" charset="77"/>
                </a:rPr>
                <a:t>specialists &amp; teams</a:t>
              </a:r>
            </a:p>
          </p:txBody>
        </p:sp>
      </p:grpSp>
    </p:spTree>
    <p:extLst>
      <p:ext uri="{BB962C8B-B14F-4D97-AF65-F5344CB8AC3E}">
        <p14:creationId xmlns:p14="http://schemas.microsoft.com/office/powerpoint/2010/main" val="240685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anim calcmode="lin" valueType="num">
                                      <p:cBhvr>
                                        <p:cTn id="8" dur="500" fill="hold"/>
                                        <p:tgtEl>
                                          <p:spTgt spid="3"/>
                                        </p:tgtEl>
                                        <p:attrNameLst>
                                          <p:attrName>ppt_x</p:attrName>
                                        </p:attrNameLst>
                                      </p:cBhvr>
                                      <p:tavLst>
                                        <p:tav tm="0">
                                          <p:val>
                                            <p:strVal val="#ppt_x"/>
                                          </p:val>
                                        </p:tav>
                                        <p:tav tm="100000">
                                          <p:val>
                                            <p:strVal val="#ppt_x"/>
                                          </p:val>
                                        </p:tav>
                                      </p:tavLst>
                                    </p:anim>
                                    <p:anim calcmode="lin" valueType="num">
                                      <p:cBhvr>
                                        <p:cTn id="9" dur="5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Grafiskt material">
    <p:spTree>
      <p:nvGrpSpPr>
        <p:cNvPr id="1" name=""/>
        <p:cNvGrpSpPr/>
        <p:nvPr/>
      </p:nvGrpSpPr>
      <p:grpSpPr>
        <a:xfrm>
          <a:off x="0" y="0"/>
          <a:ext cx="0" cy="0"/>
          <a:chOff x="0" y="0"/>
          <a:chExt cx="0" cy="0"/>
        </a:xfrm>
      </p:grpSpPr>
    </p:spTree>
    <p:extLst>
      <p:ext uri="{BB962C8B-B14F-4D97-AF65-F5344CB8AC3E}">
        <p14:creationId xmlns:p14="http://schemas.microsoft.com/office/powerpoint/2010/main" val="3432774663"/>
      </p:ext>
    </p:extLst>
  </p:cSld>
  <p:clrMapOvr>
    <a:masterClrMapping/>
  </p:clrMapOvr>
  <mc:AlternateContent xmlns:mc="http://schemas.openxmlformats.org/markup-compatibility/2006" xmlns:p14="http://schemas.microsoft.com/office/powerpoint/2010/main">
    <mc:Choice Requires="p14">
      <p:transition spd="med">
        <p14:pan dir="u"/>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Rubrikbi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58E7ABF2-B30B-D490-2C45-E09C0F2F37B9}"/>
              </a:ext>
            </a:extLst>
          </p:cNvPr>
          <p:cNvSpPr>
            <a:spLocks noGrp="1"/>
          </p:cNvSpPr>
          <p:nvPr>
            <p:ph type="ctrTitle"/>
          </p:nvPr>
        </p:nvSpPr>
        <p:spPr>
          <a:xfrm>
            <a:off x="1524000" y="1122363"/>
            <a:ext cx="9144000" cy="2387600"/>
          </a:xfrm>
        </p:spPr>
        <p:txBody>
          <a:bodyPr anchor="b">
            <a:normAutofit/>
          </a:bodyPr>
          <a:lstStyle>
            <a:lvl1pPr algn="ctr">
              <a:defRPr sz="4800"/>
            </a:lvl1pPr>
          </a:lstStyle>
          <a:p>
            <a:r>
              <a:rPr lang="sv-SE"/>
              <a:t>Klicka här för att ändra mall för rubrikformat</a:t>
            </a:r>
          </a:p>
        </p:txBody>
      </p:sp>
      <p:sp>
        <p:nvSpPr>
          <p:cNvPr id="3" name="Underrubrik 2">
            <a:extLst>
              <a:ext uri="{FF2B5EF4-FFF2-40B4-BE49-F238E27FC236}">
                <a16:creationId xmlns:a16="http://schemas.microsoft.com/office/drawing/2014/main" id="{7502CA24-0252-1F9B-5741-05C82EB25BD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sv-SE"/>
              <a:t>Klicka här för att ändra mall för underrubrikformat</a:t>
            </a:r>
          </a:p>
        </p:txBody>
      </p:sp>
      <p:sp>
        <p:nvSpPr>
          <p:cNvPr id="4" name="Platshållare för datum 3">
            <a:extLst>
              <a:ext uri="{FF2B5EF4-FFF2-40B4-BE49-F238E27FC236}">
                <a16:creationId xmlns:a16="http://schemas.microsoft.com/office/drawing/2014/main" id="{24391CC1-9477-67F6-4D0E-6549FEF38E86}"/>
              </a:ext>
            </a:extLst>
          </p:cNvPr>
          <p:cNvSpPr>
            <a:spLocks noGrp="1"/>
          </p:cNvSpPr>
          <p:nvPr>
            <p:ph type="dt" sz="half" idx="10"/>
          </p:nvPr>
        </p:nvSpPr>
        <p:spPr/>
        <p:txBody>
          <a:bodyPr/>
          <a:lstStyle/>
          <a:p>
            <a:fld id="{0FCD561D-9D73-D34C-8344-F42231E49B01}" type="datetimeFigureOut">
              <a:rPr lang="sv-SE" smtClean="0"/>
              <a:t>2024-09-05</a:t>
            </a:fld>
            <a:endParaRPr lang="sv-SE"/>
          </a:p>
        </p:txBody>
      </p:sp>
      <p:sp>
        <p:nvSpPr>
          <p:cNvPr id="5" name="Platshållare för sidfot 4">
            <a:extLst>
              <a:ext uri="{FF2B5EF4-FFF2-40B4-BE49-F238E27FC236}">
                <a16:creationId xmlns:a16="http://schemas.microsoft.com/office/drawing/2014/main" id="{3FB96B85-7E14-F33A-7C60-34A39D77FC57}"/>
              </a:ext>
            </a:extLst>
          </p:cNvPr>
          <p:cNvSpPr>
            <a:spLocks noGrp="1"/>
          </p:cNvSpPr>
          <p:nvPr>
            <p:ph type="ftr" sz="quarter" idx="11"/>
          </p:nvPr>
        </p:nvSpPr>
        <p:spPr/>
        <p:txBody>
          <a:bodyPr/>
          <a:lstStyle/>
          <a:p>
            <a:endParaRPr lang="sv-SE"/>
          </a:p>
        </p:txBody>
      </p:sp>
    </p:spTree>
    <p:extLst>
      <p:ext uri="{BB962C8B-B14F-4D97-AF65-F5344CB8AC3E}">
        <p14:creationId xmlns:p14="http://schemas.microsoft.com/office/powerpoint/2010/main" val="31101192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Rubrik och innehåll">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F7765AFC-AF4D-62B7-DD81-C679143BA34C}"/>
              </a:ext>
            </a:extLst>
          </p:cNvPr>
          <p:cNvSpPr>
            <a:spLocks noGrp="1"/>
          </p:cNvSpPr>
          <p:nvPr>
            <p:ph type="title"/>
          </p:nvPr>
        </p:nvSpPr>
        <p:spPr/>
        <p:txBody>
          <a:bodyPr/>
          <a:lstStyle/>
          <a:p>
            <a:r>
              <a:rPr lang="sv-SE"/>
              <a:t>Klicka här för att ändra mall för rubrikformat</a:t>
            </a:r>
          </a:p>
        </p:txBody>
      </p:sp>
      <p:sp>
        <p:nvSpPr>
          <p:cNvPr id="3" name="Platshållare för innehåll 2">
            <a:extLst>
              <a:ext uri="{FF2B5EF4-FFF2-40B4-BE49-F238E27FC236}">
                <a16:creationId xmlns:a16="http://schemas.microsoft.com/office/drawing/2014/main" id="{3A5CD10C-6E4D-CD7A-8AA2-2FA96CD2BF27}"/>
              </a:ext>
            </a:extLst>
          </p:cNvPr>
          <p:cNvSpPr>
            <a:spLocks noGrp="1"/>
          </p:cNvSpPr>
          <p:nvPr>
            <p:ph idx="1"/>
          </p:nvPr>
        </p:nvSpPr>
        <p:spPr/>
        <p:txBody>
          <a:bodyPr/>
          <a:lstStyle/>
          <a:p>
            <a:pPr lvl="0"/>
            <a:r>
              <a:rPr lang="sv-SE" dirty="0"/>
              <a:t>Klicka här för att ändra format på bakgrundstexten</a:t>
            </a:r>
          </a:p>
          <a:p>
            <a:pPr lvl="1"/>
            <a:r>
              <a:rPr lang="sv-SE" dirty="0"/>
              <a:t>Nivå två</a:t>
            </a:r>
          </a:p>
          <a:p>
            <a:pPr lvl="2"/>
            <a:r>
              <a:rPr lang="sv-SE" dirty="0"/>
              <a:t>Nivå tre</a:t>
            </a:r>
          </a:p>
          <a:p>
            <a:pPr lvl="3"/>
            <a:r>
              <a:rPr lang="sv-SE" dirty="0"/>
              <a:t>Nivå fyra</a:t>
            </a:r>
          </a:p>
          <a:p>
            <a:pPr lvl="4"/>
            <a:r>
              <a:rPr lang="sv-SE" dirty="0"/>
              <a:t>Nivå fem</a:t>
            </a:r>
          </a:p>
        </p:txBody>
      </p:sp>
      <p:sp>
        <p:nvSpPr>
          <p:cNvPr id="4" name="Platshållare för datum 3">
            <a:extLst>
              <a:ext uri="{FF2B5EF4-FFF2-40B4-BE49-F238E27FC236}">
                <a16:creationId xmlns:a16="http://schemas.microsoft.com/office/drawing/2014/main" id="{4A7308B4-B770-5AEB-08A7-03461860FD36}"/>
              </a:ext>
            </a:extLst>
          </p:cNvPr>
          <p:cNvSpPr>
            <a:spLocks noGrp="1"/>
          </p:cNvSpPr>
          <p:nvPr>
            <p:ph type="dt" sz="half" idx="10"/>
          </p:nvPr>
        </p:nvSpPr>
        <p:spPr/>
        <p:txBody>
          <a:bodyPr/>
          <a:lstStyle/>
          <a:p>
            <a:fld id="{0FCD561D-9D73-D34C-8344-F42231E49B01}" type="datetimeFigureOut">
              <a:rPr lang="sv-SE" smtClean="0"/>
              <a:t>2024-09-05</a:t>
            </a:fld>
            <a:endParaRPr lang="sv-SE"/>
          </a:p>
        </p:txBody>
      </p:sp>
      <p:sp>
        <p:nvSpPr>
          <p:cNvPr id="5" name="Platshållare för sidfot 4">
            <a:extLst>
              <a:ext uri="{FF2B5EF4-FFF2-40B4-BE49-F238E27FC236}">
                <a16:creationId xmlns:a16="http://schemas.microsoft.com/office/drawing/2014/main" id="{50051EB3-F41B-E923-EC96-4B53D2B0C8B2}"/>
              </a:ext>
            </a:extLst>
          </p:cNvPr>
          <p:cNvSpPr>
            <a:spLocks noGrp="1"/>
          </p:cNvSpPr>
          <p:nvPr>
            <p:ph type="ftr" sz="quarter" idx="11"/>
          </p:nvPr>
        </p:nvSpPr>
        <p:spPr/>
        <p:txBody>
          <a:bodyPr/>
          <a:lstStyle/>
          <a:p>
            <a:endParaRPr lang="sv-SE"/>
          </a:p>
        </p:txBody>
      </p:sp>
    </p:spTree>
    <p:extLst>
      <p:ext uri="{BB962C8B-B14F-4D97-AF65-F5344CB8AC3E}">
        <p14:creationId xmlns:p14="http://schemas.microsoft.com/office/powerpoint/2010/main" val="23093182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Avsnittsrubrik">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84C3660B-28DE-8016-BD80-C2636A11B6A9}"/>
              </a:ext>
            </a:extLst>
          </p:cNvPr>
          <p:cNvSpPr>
            <a:spLocks noGrp="1"/>
          </p:cNvSpPr>
          <p:nvPr>
            <p:ph type="title"/>
          </p:nvPr>
        </p:nvSpPr>
        <p:spPr>
          <a:xfrm>
            <a:off x="831850" y="1709738"/>
            <a:ext cx="10515600" cy="2852737"/>
          </a:xfrm>
        </p:spPr>
        <p:txBody>
          <a:bodyPr anchor="b">
            <a:normAutofit/>
          </a:bodyPr>
          <a:lstStyle>
            <a:lvl1pPr>
              <a:defRPr sz="4000"/>
            </a:lvl1pPr>
          </a:lstStyle>
          <a:p>
            <a:r>
              <a:rPr lang="sv-SE"/>
              <a:t>Klicka här för att ändra mall för rubrikformat</a:t>
            </a:r>
          </a:p>
        </p:txBody>
      </p:sp>
      <p:sp>
        <p:nvSpPr>
          <p:cNvPr id="3" name="Platshållare för text 2">
            <a:extLst>
              <a:ext uri="{FF2B5EF4-FFF2-40B4-BE49-F238E27FC236}">
                <a16:creationId xmlns:a16="http://schemas.microsoft.com/office/drawing/2014/main" id="{5F932925-9373-6318-9F21-6306D8600C52}"/>
              </a:ext>
            </a:extLst>
          </p:cNvPr>
          <p:cNvSpPr>
            <a:spLocks noGrp="1"/>
          </p:cNvSpPr>
          <p:nvPr>
            <p:ph type="body" idx="1"/>
          </p:nvPr>
        </p:nvSpPr>
        <p:spPr>
          <a:xfrm>
            <a:off x="831850" y="4589463"/>
            <a:ext cx="10515600" cy="1500187"/>
          </a:xfrm>
        </p:spPr>
        <p:txBody>
          <a:bodyPr/>
          <a:lstStyle>
            <a:lvl1pPr marL="0" indent="0">
              <a:buNone/>
              <a:defRPr sz="2400">
                <a:solidFill>
                  <a:srgbClr val="000000"/>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sv-SE"/>
              <a:t>Klicka här för att ändra format på bakgrundstexten</a:t>
            </a:r>
          </a:p>
        </p:txBody>
      </p:sp>
      <p:sp>
        <p:nvSpPr>
          <p:cNvPr id="4" name="Platshållare för datum 3">
            <a:extLst>
              <a:ext uri="{FF2B5EF4-FFF2-40B4-BE49-F238E27FC236}">
                <a16:creationId xmlns:a16="http://schemas.microsoft.com/office/drawing/2014/main" id="{A63DA651-7830-BD96-214E-8F2CF55F167A}"/>
              </a:ext>
            </a:extLst>
          </p:cNvPr>
          <p:cNvSpPr>
            <a:spLocks noGrp="1"/>
          </p:cNvSpPr>
          <p:nvPr>
            <p:ph type="dt" sz="half" idx="10"/>
          </p:nvPr>
        </p:nvSpPr>
        <p:spPr/>
        <p:txBody>
          <a:bodyPr/>
          <a:lstStyle/>
          <a:p>
            <a:fld id="{0FCD561D-9D73-D34C-8344-F42231E49B01}" type="datetimeFigureOut">
              <a:rPr lang="sv-SE" smtClean="0"/>
              <a:t>2024-09-05</a:t>
            </a:fld>
            <a:endParaRPr lang="sv-SE"/>
          </a:p>
        </p:txBody>
      </p:sp>
      <p:sp>
        <p:nvSpPr>
          <p:cNvPr id="5" name="Platshållare för sidfot 4">
            <a:extLst>
              <a:ext uri="{FF2B5EF4-FFF2-40B4-BE49-F238E27FC236}">
                <a16:creationId xmlns:a16="http://schemas.microsoft.com/office/drawing/2014/main" id="{A12C6899-4F27-38ED-E228-E49D473BE196}"/>
              </a:ext>
            </a:extLst>
          </p:cNvPr>
          <p:cNvSpPr>
            <a:spLocks noGrp="1"/>
          </p:cNvSpPr>
          <p:nvPr>
            <p:ph type="ftr" sz="quarter" idx="11"/>
          </p:nvPr>
        </p:nvSpPr>
        <p:spPr/>
        <p:txBody>
          <a:bodyPr/>
          <a:lstStyle/>
          <a:p>
            <a:endParaRPr lang="sv-SE"/>
          </a:p>
        </p:txBody>
      </p:sp>
    </p:spTree>
    <p:extLst>
      <p:ext uri="{BB962C8B-B14F-4D97-AF65-F5344CB8AC3E}">
        <p14:creationId xmlns:p14="http://schemas.microsoft.com/office/powerpoint/2010/main" val="270005137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7.png"/><Relationship Id="rId18" Type="http://schemas.openxmlformats.org/officeDocument/2006/relationships/image" Target="../media/image22.pn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16.png"/><Relationship Id="rId17" Type="http://schemas.openxmlformats.org/officeDocument/2006/relationships/image" Target="../media/image21.png"/><Relationship Id="rId2" Type="http://schemas.openxmlformats.org/officeDocument/2006/relationships/theme" Target="../theme/theme2.xml"/><Relationship Id="rId16" Type="http://schemas.openxmlformats.org/officeDocument/2006/relationships/image" Target="../media/image20.png"/><Relationship Id="rId1" Type="http://schemas.openxmlformats.org/officeDocument/2006/relationships/slideLayout" Target="../slideLayouts/slideLayout6.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9.png"/><Relationship Id="rId15" Type="http://schemas.openxmlformats.org/officeDocument/2006/relationships/image" Target="../media/image19.png"/><Relationship Id="rId10" Type="http://schemas.openxmlformats.org/officeDocument/2006/relationships/image" Target="../media/image14.png"/><Relationship Id="rId19" Type="http://schemas.openxmlformats.org/officeDocument/2006/relationships/image" Target="../media/image23.png"/><Relationship Id="rId4" Type="http://schemas.openxmlformats.org/officeDocument/2006/relationships/image" Target="../media/image8.png"/><Relationship Id="rId9" Type="http://schemas.openxmlformats.org/officeDocument/2006/relationships/image" Target="../media/image13.png"/><Relationship Id="rId14" Type="http://schemas.openxmlformats.org/officeDocument/2006/relationships/image" Target="../media/image18.png"/></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9.xml"/><Relationship Id="rId7" Type="http://schemas.openxmlformats.org/officeDocument/2006/relationships/image" Target="../media/image24.emf"/><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theme" Target="../theme/theme3.xml"/><Relationship Id="rId5" Type="http://schemas.openxmlformats.org/officeDocument/2006/relationships/slideLayout" Target="../slideLayouts/slideLayout11.xml"/><Relationship Id="rId4" Type="http://schemas.openxmlformats.org/officeDocument/2006/relationships/slideLayout" Target="../slideLayouts/slideLayout10.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image" Target="../media/image25.emf"/><Relationship Id="rId5" Type="http://schemas.openxmlformats.org/officeDocument/2006/relationships/slideLayout" Target="../slideLayouts/slideLayout16.xml"/><Relationship Id="rId10" Type="http://schemas.openxmlformats.org/officeDocument/2006/relationships/theme" Target="../theme/theme4.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23.xml"/><Relationship Id="rId7" Type="http://schemas.openxmlformats.org/officeDocument/2006/relationships/image" Target="../media/image26.emf"/><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theme" Target="../theme/theme5.xml"/><Relationship Id="rId5" Type="http://schemas.openxmlformats.org/officeDocument/2006/relationships/slideLayout" Target="../slideLayouts/slideLayout25.xml"/><Relationship Id="rId4" Type="http://schemas.openxmlformats.org/officeDocument/2006/relationships/slideLayout" Target="../slideLayouts/slideLayout24.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28.xml"/><Relationship Id="rId7" Type="http://schemas.openxmlformats.org/officeDocument/2006/relationships/image" Target="../media/image4.emf"/><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theme" Target="../theme/theme6.xml"/><Relationship Id="rId5" Type="http://schemas.openxmlformats.org/officeDocument/2006/relationships/slideLayout" Target="../slideLayouts/slideLayout30.xml"/><Relationship Id="rId4" Type="http://schemas.openxmlformats.org/officeDocument/2006/relationships/slideLayout" Target="../slideLayouts/slideLayout29.xml"/></Relationships>
</file>

<file path=ppt/slideMasters/_rels/slideMaster7.xml.rels><?xml version="1.0" encoding="UTF-8" standalone="yes"?>
<Relationships xmlns="http://schemas.openxmlformats.org/package/2006/relationships"><Relationship Id="rId8" Type="http://schemas.openxmlformats.org/officeDocument/2006/relationships/image" Target="../media/image4.emf"/><Relationship Id="rId3" Type="http://schemas.openxmlformats.org/officeDocument/2006/relationships/slideLayout" Target="../slideLayouts/slideLayout33.xml"/><Relationship Id="rId7" Type="http://schemas.openxmlformats.org/officeDocument/2006/relationships/image" Target="../media/image6.jpeg"/><Relationship Id="rId2" Type="http://schemas.openxmlformats.org/officeDocument/2006/relationships/slideLayout" Target="../slideLayouts/slideLayout32.xml"/><Relationship Id="rId1" Type="http://schemas.openxmlformats.org/officeDocument/2006/relationships/slideLayout" Target="../slideLayouts/slideLayout31.xml"/><Relationship Id="rId6" Type="http://schemas.openxmlformats.org/officeDocument/2006/relationships/theme" Target="../theme/theme7.xml"/><Relationship Id="rId5" Type="http://schemas.openxmlformats.org/officeDocument/2006/relationships/slideLayout" Target="../slideLayouts/slideLayout35.xml"/><Relationship Id="rId4" Type="http://schemas.openxmlformats.org/officeDocument/2006/relationships/slideLayout" Target="../slideLayouts/slideLayout34.xml"/></Relationships>
</file>

<file path=ppt/slideMasters/_rels/slideMaster8.xml.rels><?xml version="1.0" encoding="UTF-8" standalone="yes"?>
<Relationships xmlns="http://schemas.openxmlformats.org/package/2006/relationships"><Relationship Id="rId8" Type="http://schemas.openxmlformats.org/officeDocument/2006/relationships/image" Target="../media/image28.emf"/><Relationship Id="rId3" Type="http://schemas.openxmlformats.org/officeDocument/2006/relationships/slideLayout" Target="../slideLayouts/slideLayout38.xml"/><Relationship Id="rId7" Type="http://schemas.openxmlformats.org/officeDocument/2006/relationships/image" Target="../media/image27.jpeg"/><Relationship Id="rId2" Type="http://schemas.openxmlformats.org/officeDocument/2006/relationships/slideLayout" Target="../slideLayouts/slideLayout37.xml"/><Relationship Id="rId1" Type="http://schemas.openxmlformats.org/officeDocument/2006/relationships/slideLayout" Target="../slideLayouts/slideLayout36.xml"/><Relationship Id="rId6" Type="http://schemas.openxmlformats.org/officeDocument/2006/relationships/theme" Target="../theme/theme8.xml"/><Relationship Id="rId5" Type="http://schemas.openxmlformats.org/officeDocument/2006/relationships/slideLayout" Target="../slideLayouts/slideLayout40.xml"/><Relationship Id="rId4" Type="http://schemas.openxmlformats.org/officeDocument/2006/relationships/slideLayout" Target="../slideLayouts/slideLayout39.xml"/></Relationships>
</file>

<file path=ppt/slideMasters/_rels/slideMaster9.xml.rels><?xml version="1.0" encoding="UTF-8" standalone="yes"?>
<Relationships xmlns="http://schemas.openxmlformats.org/package/2006/relationships"><Relationship Id="rId8" Type="http://schemas.openxmlformats.org/officeDocument/2006/relationships/image" Target="../media/image27.jpeg"/><Relationship Id="rId3" Type="http://schemas.openxmlformats.org/officeDocument/2006/relationships/slideLayout" Target="../slideLayouts/slideLayout43.xml"/><Relationship Id="rId7" Type="http://schemas.openxmlformats.org/officeDocument/2006/relationships/theme" Target="../theme/theme9.xml"/><Relationship Id="rId2" Type="http://schemas.openxmlformats.org/officeDocument/2006/relationships/slideLayout" Target="../slideLayouts/slideLayout42.xml"/><Relationship Id="rId1" Type="http://schemas.openxmlformats.org/officeDocument/2006/relationships/slideLayout" Target="../slideLayouts/slideLayout41.xml"/><Relationship Id="rId6" Type="http://schemas.openxmlformats.org/officeDocument/2006/relationships/slideLayout" Target="../slideLayouts/slideLayout46.xml"/><Relationship Id="rId5" Type="http://schemas.openxmlformats.org/officeDocument/2006/relationships/slideLayout" Target="../slideLayouts/slideLayout45.xml"/><Relationship Id="rId4" Type="http://schemas.openxmlformats.org/officeDocument/2006/relationships/slideLayout" Target="../slideLayouts/slideLayout4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97062912"/>
      </p:ext>
    </p:extLst>
  </p:cSld>
  <p:clrMap bg1="lt1" tx1="dk1" bg2="lt2" tx2="dk2" accent1="accent1" accent2="accent2" accent3="accent3" accent4="accent4" accent5="accent5" accent6="accent6" hlink="hlink" folHlink="folHlink"/>
  <p:sldLayoutIdLst>
    <p:sldLayoutId id="2147483967" r:id="rId1"/>
    <p:sldLayoutId id="2147483968" r:id="rId2"/>
    <p:sldLayoutId id="2147483969" r:id="rId3"/>
    <p:sldLayoutId id="2147483970" r:id="rId4"/>
    <p:sldLayoutId id="2147483971"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accent3"/>
        </a:solidFill>
        <a:effectLst/>
      </p:bgPr>
    </p:bg>
    <p:spTree>
      <p:nvGrpSpPr>
        <p:cNvPr id="1" name=""/>
        <p:cNvGrpSpPr/>
        <p:nvPr/>
      </p:nvGrpSpPr>
      <p:grpSpPr>
        <a:xfrm>
          <a:off x="0" y="0"/>
          <a:ext cx="0" cy="0"/>
          <a:chOff x="0" y="0"/>
          <a:chExt cx="0" cy="0"/>
        </a:xfrm>
      </p:grpSpPr>
      <p:sp>
        <p:nvSpPr>
          <p:cNvPr id="7" name="Rubrik 1">
            <a:extLst>
              <a:ext uri="{FF2B5EF4-FFF2-40B4-BE49-F238E27FC236}">
                <a16:creationId xmlns:a16="http://schemas.microsoft.com/office/drawing/2014/main" id="{397A8B47-98B6-E3FC-FF4E-C93D33261CC8}"/>
              </a:ext>
            </a:extLst>
          </p:cNvPr>
          <p:cNvSpPr txBox="1">
            <a:spLocks/>
          </p:cNvSpPr>
          <p:nvPr userDrawn="1"/>
        </p:nvSpPr>
        <p:spPr>
          <a:xfrm>
            <a:off x="585106" y="325536"/>
            <a:ext cx="5151665" cy="81187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sv-SE" b="1" dirty="0">
                <a:solidFill>
                  <a:srgbClr val="000000"/>
                </a:solidFill>
                <a:latin typeface="Plus Jakarta Sans SemiBold" pitchFamily="2" charset="77"/>
                <a:cs typeface="Plus Jakarta Sans SemiBold" pitchFamily="2" charset="77"/>
              </a:rPr>
              <a:t>Grafiskt material</a:t>
            </a:r>
          </a:p>
        </p:txBody>
      </p:sp>
      <p:pic>
        <p:nvPicPr>
          <p:cNvPr id="8" name="Bildobjekt 7" descr="En bild som visar text, clipart&#10;&#10;Automatiskt genererad beskrivning">
            <a:extLst>
              <a:ext uri="{FF2B5EF4-FFF2-40B4-BE49-F238E27FC236}">
                <a16:creationId xmlns:a16="http://schemas.microsoft.com/office/drawing/2014/main" id="{97FBD99F-649D-73AF-28AE-EAF656D18E6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733920" y="1540920"/>
            <a:ext cx="1220788" cy="306232"/>
          </a:xfrm>
          <a:prstGeom prst="rect">
            <a:avLst/>
          </a:prstGeom>
        </p:spPr>
      </p:pic>
      <p:pic>
        <p:nvPicPr>
          <p:cNvPr id="9" name="Bildobjekt 8" descr="En bild som visar text, tecken, mörk&#10;&#10;Automatiskt genererad beskrivning">
            <a:extLst>
              <a:ext uri="{FF2B5EF4-FFF2-40B4-BE49-F238E27FC236}">
                <a16:creationId xmlns:a16="http://schemas.microsoft.com/office/drawing/2014/main" id="{86E822C7-DBB6-01C9-B2CB-31326E0F9240}"/>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733920" y="1926683"/>
            <a:ext cx="1220788" cy="306232"/>
          </a:xfrm>
          <a:prstGeom prst="rect">
            <a:avLst/>
          </a:prstGeom>
        </p:spPr>
      </p:pic>
      <p:pic>
        <p:nvPicPr>
          <p:cNvPr id="10" name="Bildobjekt 9">
            <a:extLst>
              <a:ext uri="{FF2B5EF4-FFF2-40B4-BE49-F238E27FC236}">
                <a16:creationId xmlns:a16="http://schemas.microsoft.com/office/drawing/2014/main" id="{48589A56-220C-9CED-DAF4-CB6855C687A4}"/>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2177393" y="1926683"/>
            <a:ext cx="1221866" cy="306232"/>
          </a:xfrm>
          <a:prstGeom prst="rect">
            <a:avLst/>
          </a:prstGeom>
        </p:spPr>
      </p:pic>
      <p:pic>
        <p:nvPicPr>
          <p:cNvPr id="11" name="Bildobjekt 10" descr="En bild som visar text, clipart&#10;&#10;Automatiskt genererad beskrivning">
            <a:extLst>
              <a:ext uri="{FF2B5EF4-FFF2-40B4-BE49-F238E27FC236}">
                <a16:creationId xmlns:a16="http://schemas.microsoft.com/office/drawing/2014/main" id="{DA037177-DC8E-C396-DDBD-F234FF6F3D12}"/>
              </a:ext>
            </a:extLst>
          </p:cNvPr>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2177394" y="1532046"/>
            <a:ext cx="1221865" cy="306232"/>
          </a:xfrm>
          <a:prstGeom prst="rect">
            <a:avLst/>
          </a:prstGeom>
        </p:spPr>
      </p:pic>
      <p:pic>
        <p:nvPicPr>
          <p:cNvPr id="12" name="Bildobjekt 11">
            <a:extLst>
              <a:ext uri="{FF2B5EF4-FFF2-40B4-BE49-F238E27FC236}">
                <a16:creationId xmlns:a16="http://schemas.microsoft.com/office/drawing/2014/main" id="{4808E33D-EE1C-F94F-067E-0F90D66CC5CF}"/>
              </a:ext>
            </a:extLst>
          </p:cNvPr>
          <p:cNvPicPr>
            <a:picLocks noChangeAspect="1"/>
          </p:cNvPicPr>
          <p:nvPr userDrawn="1"/>
        </p:nvPicPr>
        <p:blipFill>
          <a:blip r:embed="rId7" cstate="print">
            <a:extLst>
              <a:ext uri="{28A0092B-C50C-407E-A947-70E740481C1C}">
                <a14:useLocalDpi xmlns:a14="http://schemas.microsoft.com/office/drawing/2010/main"/>
              </a:ext>
            </a:extLst>
          </a:blip>
          <a:stretch>
            <a:fillRect/>
          </a:stretch>
        </p:blipFill>
        <p:spPr>
          <a:xfrm>
            <a:off x="733920" y="3149046"/>
            <a:ext cx="561857" cy="609897"/>
          </a:xfrm>
          <a:prstGeom prst="rect">
            <a:avLst/>
          </a:prstGeom>
        </p:spPr>
      </p:pic>
      <p:pic>
        <p:nvPicPr>
          <p:cNvPr id="13" name="Bildobjekt 12">
            <a:extLst>
              <a:ext uri="{FF2B5EF4-FFF2-40B4-BE49-F238E27FC236}">
                <a16:creationId xmlns:a16="http://schemas.microsoft.com/office/drawing/2014/main" id="{4A7E64CF-D5E8-5449-CD15-3DAD262201D2}"/>
              </a:ext>
            </a:extLst>
          </p:cNvPr>
          <p:cNvPicPr>
            <a:picLocks noChangeAspect="1"/>
          </p:cNvPicPr>
          <p:nvPr userDrawn="1"/>
        </p:nvPicPr>
        <p:blipFill>
          <a:blip r:embed="rId8" cstate="print">
            <a:extLst>
              <a:ext uri="{28A0092B-C50C-407E-A947-70E740481C1C}">
                <a14:useLocalDpi xmlns:a14="http://schemas.microsoft.com/office/drawing/2010/main"/>
              </a:ext>
            </a:extLst>
          </a:blip>
          <a:stretch>
            <a:fillRect/>
          </a:stretch>
        </p:blipFill>
        <p:spPr>
          <a:xfrm>
            <a:off x="736751" y="2386032"/>
            <a:ext cx="561857" cy="609897"/>
          </a:xfrm>
          <a:prstGeom prst="rect">
            <a:avLst/>
          </a:prstGeom>
        </p:spPr>
      </p:pic>
      <p:pic>
        <p:nvPicPr>
          <p:cNvPr id="14" name="Bildobjekt 13">
            <a:extLst>
              <a:ext uri="{FF2B5EF4-FFF2-40B4-BE49-F238E27FC236}">
                <a16:creationId xmlns:a16="http://schemas.microsoft.com/office/drawing/2014/main" id="{584300FC-1050-78C8-F2BF-6DF921F03011}"/>
              </a:ext>
            </a:extLst>
          </p:cNvPr>
          <p:cNvPicPr>
            <a:picLocks noChangeAspect="1"/>
          </p:cNvPicPr>
          <p:nvPr userDrawn="1"/>
        </p:nvPicPr>
        <p:blipFill>
          <a:blip r:embed="rId9" cstate="print">
            <a:extLst>
              <a:ext uri="{28A0092B-C50C-407E-A947-70E740481C1C}">
                <a14:useLocalDpi xmlns:a14="http://schemas.microsoft.com/office/drawing/2010/main"/>
              </a:ext>
            </a:extLst>
          </a:blip>
          <a:stretch>
            <a:fillRect/>
          </a:stretch>
        </p:blipFill>
        <p:spPr>
          <a:xfrm>
            <a:off x="1441739" y="3127397"/>
            <a:ext cx="586921" cy="637049"/>
          </a:xfrm>
          <a:prstGeom prst="rect">
            <a:avLst/>
          </a:prstGeom>
        </p:spPr>
      </p:pic>
      <p:pic>
        <p:nvPicPr>
          <p:cNvPr id="15" name="Bildobjekt 14">
            <a:extLst>
              <a:ext uri="{FF2B5EF4-FFF2-40B4-BE49-F238E27FC236}">
                <a16:creationId xmlns:a16="http://schemas.microsoft.com/office/drawing/2014/main" id="{F8A000EF-E2A3-1D84-6017-0B29B80B48DB}"/>
              </a:ext>
            </a:extLst>
          </p:cNvPr>
          <p:cNvPicPr>
            <a:picLocks noChangeAspect="1"/>
          </p:cNvPicPr>
          <p:nvPr userDrawn="1"/>
        </p:nvPicPr>
        <p:blipFill>
          <a:blip r:embed="rId10" cstate="print">
            <a:extLst>
              <a:ext uri="{28A0092B-C50C-407E-A947-70E740481C1C}">
                <a14:useLocalDpi xmlns:a14="http://schemas.microsoft.com/office/drawing/2010/main"/>
              </a:ext>
            </a:extLst>
          </a:blip>
          <a:stretch>
            <a:fillRect/>
          </a:stretch>
        </p:blipFill>
        <p:spPr>
          <a:xfrm>
            <a:off x="1441739" y="2361838"/>
            <a:ext cx="586920" cy="636636"/>
          </a:xfrm>
          <a:prstGeom prst="rect">
            <a:avLst/>
          </a:prstGeom>
        </p:spPr>
      </p:pic>
      <p:pic>
        <p:nvPicPr>
          <p:cNvPr id="16" name="Bildobjekt 15">
            <a:extLst>
              <a:ext uri="{FF2B5EF4-FFF2-40B4-BE49-F238E27FC236}">
                <a16:creationId xmlns:a16="http://schemas.microsoft.com/office/drawing/2014/main" id="{C0C4F6FF-5E6D-D3E5-D384-3B5449B55B07}"/>
              </a:ext>
            </a:extLst>
          </p:cNvPr>
          <p:cNvPicPr>
            <a:picLocks noChangeAspect="1"/>
          </p:cNvPicPr>
          <p:nvPr userDrawn="1"/>
        </p:nvPicPr>
        <p:blipFill>
          <a:blip r:embed="rId11" cstate="print">
            <a:extLst>
              <a:ext uri="{28A0092B-C50C-407E-A947-70E740481C1C}">
                <a14:useLocalDpi xmlns:a14="http://schemas.microsoft.com/office/drawing/2010/main"/>
              </a:ext>
            </a:extLst>
          </a:blip>
          <a:stretch>
            <a:fillRect/>
          </a:stretch>
        </p:blipFill>
        <p:spPr>
          <a:xfrm>
            <a:off x="2819989" y="4675075"/>
            <a:ext cx="598895" cy="574257"/>
          </a:xfrm>
          <a:prstGeom prst="rect">
            <a:avLst/>
          </a:prstGeom>
        </p:spPr>
      </p:pic>
      <p:pic>
        <p:nvPicPr>
          <p:cNvPr id="17" name="Bildobjekt 16">
            <a:extLst>
              <a:ext uri="{FF2B5EF4-FFF2-40B4-BE49-F238E27FC236}">
                <a16:creationId xmlns:a16="http://schemas.microsoft.com/office/drawing/2014/main" id="{BECAEF23-0EDA-6B18-4FBB-AF0309D1F8FD}"/>
              </a:ext>
            </a:extLst>
          </p:cNvPr>
          <p:cNvPicPr>
            <a:picLocks noChangeAspect="1"/>
          </p:cNvPicPr>
          <p:nvPr userDrawn="1"/>
        </p:nvPicPr>
        <p:blipFill>
          <a:blip r:embed="rId12" cstate="print">
            <a:extLst>
              <a:ext uri="{28A0092B-C50C-407E-A947-70E740481C1C}">
                <a14:useLocalDpi xmlns:a14="http://schemas.microsoft.com/office/drawing/2010/main"/>
              </a:ext>
            </a:extLst>
          </a:blip>
          <a:stretch>
            <a:fillRect/>
          </a:stretch>
        </p:blipFill>
        <p:spPr>
          <a:xfrm>
            <a:off x="3550352" y="4675074"/>
            <a:ext cx="598895" cy="574257"/>
          </a:xfrm>
          <a:prstGeom prst="rect">
            <a:avLst/>
          </a:prstGeom>
        </p:spPr>
      </p:pic>
      <p:pic>
        <p:nvPicPr>
          <p:cNvPr id="18" name="Bildobjekt 17">
            <a:extLst>
              <a:ext uri="{FF2B5EF4-FFF2-40B4-BE49-F238E27FC236}">
                <a16:creationId xmlns:a16="http://schemas.microsoft.com/office/drawing/2014/main" id="{EB090E7A-4738-38A3-600A-0E2353F21CD4}"/>
              </a:ext>
            </a:extLst>
          </p:cNvPr>
          <p:cNvPicPr>
            <a:picLocks noChangeAspect="1"/>
          </p:cNvPicPr>
          <p:nvPr userDrawn="1"/>
        </p:nvPicPr>
        <p:blipFill>
          <a:blip r:embed="rId13" cstate="print">
            <a:extLst>
              <a:ext uri="{28A0092B-C50C-407E-A947-70E740481C1C}">
                <a14:useLocalDpi xmlns:a14="http://schemas.microsoft.com/office/drawing/2010/main"/>
              </a:ext>
            </a:extLst>
          </a:blip>
          <a:stretch>
            <a:fillRect/>
          </a:stretch>
        </p:blipFill>
        <p:spPr>
          <a:xfrm>
            <a:off x="2089626" y="4675076"/>
            <a:ext cx="598895" cy="574257"/>
          </a:xfrm>
          <a:prstGeom prst="rect">
            <a:avLst/>
          </a:prstGeom>
        </p:spPr>
      </p:pic>
      <p:pic>
        <p:nvPicPr>
          <p:cNvPr id="19" name="Bildobjekt 18">
            <a:extLst>
              <a:ext uri="{FF2B5EF4-FFF2-40B4-BE49-F238E27FC236}">
                <a16:creationId xmlns:a16="http://schemas.microsoft.com/office/drawing/2014/main" id="{37A504C7-6F3C-6F7F-E0E9-7A965DFA54CE}"/>
              </a:ext>
            </a:extLst>
          </p:cNvPr>
          <p:cNvPicPr>
            <a:picLocks noChangeAspect="1"/>
          </p:cNvPicPr>
          <p:nvPr userDrawn="1"/>
        </p:nvPicPr>
        <p:blipFill>
          <a:blip r:embed="rId14" cstate="print">
            <a:extLst>
              <a:ext uri="{28A0092B-C50C-407E-A947-70E740481C1C}">
                <a14:useLocalDpi xmlns:a14="http://schemas.microsoft.com/office/drawing/2010/main"/>
              </a:ext>
            </a:extLst>
          </a:blip>
          <a:stretch>
            <a:fillRect/>
          </a:stretch>
        </p:blipFill>
        <p:spPr>
          <a:xfrm>
            <a:off x="1359263" y="4675077"/>
            <a:ext cx="598895" cy="574257"/>
          </a:xfrm>
          <a:prstGeom prst="rect">
            <a:avLst/>
          </a:prstGeom>
        </p:spPr>
      </p:pic>
      <p:pic>
        <p:nvPicPr>
          <p:cNvPr id="20" name="Bildobjekt 19">
            <a:extLst>
              <a:ext uri="{FF2B5EF4-FFF2-40B4-BE49-F238E27FC236}">
                <a16:creationId xmlns:a16="http://schemas.microsoft.com/office/drawing/2014/main" id="{0124F6E4-989F-0906-38AC-B9FBF742142B}"/>
              </a:ext>
            </a:extLst>
          </p:cNvPr>
          <p:cNvPicPr>
            <a:picLocks noChangeAspect="1"/>
          </p:cNvPicPr>
          <p:nvPr userDrawn="1"/>
        </p:nvPicPr>
        <p:blipFill>
          <a:blip r:embed="rId15" cstate="print">
            <a:extLst>
              <a:ext uri="{28A0092B-C50C-407E-A947-70E740481C1C}">
                <a14:useLocalDpi xmlns:a14="http://schemas.microsoft.com/office/drawing/2010/main"/>
              </a:ext>
            </a:extLst>
          </a:blip>
          <a:stretch>
            <a:fillRect/>
          </a:stretch>
        </p:blipFill>
        <p:spPr>
          <a:xfrm>
            <a:off x="628900" y="4675078"/>
            <a:ext cx="598895" cy="574257"/>
          </a:xfrm>
          <a:prstGeom prst="rect">
            <a:avLst/>
          </a:prstGeom>
        </p:spPr>
      </p:pic>
      <p:sp>
        <p:nvSpPr>
          <p:cNvPr id="21" name="Rubrik 1">
            <a:extLst>
              <a:ext uri="{FF2B5EF4-FFF2-40B4-BE49-F238E27FC236}">
                <a16:creationId xmlns:a16="http://schemas.microsoft.com/office/drawing/2014/main" id="{E667E896-0410-08C7-E516-9DB275904C8A}"/>
              </a:ext>
            </a:extLst>
          </p:cNvPr>
          <p:cNvSpPr txBox="1">
            <a:spLocks/>
          </p:cNvSpPr>
          <p:nvPr userDrawn="1"/>
        </p:nvSpPr>
        <p:spPr>
          <a:xfrm>
            <a:off x="715734" y="1137409"/>
            <a:ext cx="1885952" cy="30623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sv-SE" sz="1400" b="1" dirty="0">
                <a:solidFill>
                  <a:srgbClr val="000000"/>
                </a:solidFill>
                <a:latin typeface="Plus Jakarta Sans SemiBold" pitchFamily="2" charset="77"/>
                <a:cs typeface="Plus Jakarta Sans SemiBold" pitchFamily="2" charset="77"/>
              </a:rPr>
              <a:t>Logotyper </a:t>
            </a:r>
            <a:r>
              <a:rPr lang="sv-SE" sz="1400" b="1" dirty="0" err="1">
                <a:solidFill>
                  <a:srgbClr val="000000"/>
                </a:solidFill>
                <a:latin typeface="Plus Jakarta Sans SemiBold" pitchFamily="2" charset="77"/>
                <a:cs typeface="Plus Jakarta Sans SemiBold" pitchFamily="2" charset="77"/>
              </a:rPr>
              <a:t>Consid</a:t>
            </a:r>
            <a:endParaRPr lang="sv-SE" sz="1400" b="1" dirty="0">
              <a:solidFill>
                <a:srgbClr val="000000"/>
              </a:solidFill>
              <a:latin typeface="Plus Jakarta Sans SemiBold" pitchFamily="2" charset="77"/>
              <a:cs typeface="Plus Jakarta Sans SemiBold" pitchFamily="2" charset="77"/>
            </a:endParaRPr>
          </a:p>
        </p:txBody>
      </p:sp>
      <p:sp>
        <p:nvSpPr>
          <p:cNvPr id="22" name="Rubrik 1">
            <a:extLst>
              <a:ext uri="{FF2B5EF4-FFF2-40B4-BE49-F238E27FC236}">
                <a16:creationId xmlns:a16="http://schemas.microsoft.com/office/drawing/2014/main" id="{7134C643-5CEC-27D3-018C-594742EF36E7}"/>
              </a:ext>
            </a:extLst>
          </p:cNvPr>
          <p:cNvSpPr txBox="1">
            <a:spLocks/>
          </p:cNvSpPr>
          <p:nvPr userDrawn="1"/>
        </p:nvSpPr>
        <p:spPr>
          <a:xfrm>
            <a:off x="585106" y="4228951"/>
            <a:ext cx="1885952" cy="30623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sv-SE" sz="1400" b="1" dirty="0">
                <a:solidFill>
                  <a:srgbClr val="000000"/>
                </a:solidFill>
                <a:latin typeface="Plus Jakarta Sans SemiBold" pitchFamily="2" charset="77"/>
                <a:cs typeface="Plus Jakarta Sans SemiBold" pitchFamily="2" charset="77"/>
              </a:rPr>
              <a:t>Grafiskt element</a:t>
            </a:r>
          </a:p>
        </p:txBody>
      </p:sp>
      <p:pic>
        <p:nvPicPr>
          <p:cNvPr id="23" name="Bildobjekt 22" descr="En bild som visar text, clipart&#10;&#10;Automatiskt genererad beskrivning">
            <a:extLst>
              <a:ext uri="{FF2B5EF4-FFF2-40B4-BE49-F238E27FC236}">
                <a16:creationId xmlns:a16="http://schemas.microsoft.com/office/drawing/2014/main" id="{17B8D70B-3732-330C-0460-A77BBB7B1A6B}"/>
              </a:ext>
            </a:extLst>
          </p:cNvPr>
          <p:cNvPicPr>
            <a:picLocks noChangeAspect="1"/>
          </p:cNvPicPr>
          <p:nvPr userDrawn="1"/>
        </p:nvPicPr>
        <p:blipFill>
          <a:blip r:embed="rId16" cstate="print">
            <a:extLst>
              <a:ext uri="{28A0092B-C50C-407E-A947-70E740481C1C}">
                <a14:useLocalDpi xmlns:a14="http://schemas.microsoft.com/office/drawing/2010/main"/>
              </a:ext>
            </a:extLst>
          </a:blip>
          <a:stretch>
            <a:fillRect/>
          </a:stretch>
        </p:blipFill>
        <p:spPr>
          <a:xfrm>
            <a:off x="6459792" y="1540919"/>
            <a:ext cx="1931814" cy="324237"/>
          </a:xfrm>
          <a:prstGeom prst="rect">
            <a:avLst/>
          </a:prstGeom>
        </p:spPr>
      </p:pic>
      <p:pic>
        <p:nvPicPr>
          <p:cNvPr id="24" name="Bildobjekt 23">
            <a:extLst>
              <a:ext uri="{FF2B5EF4-FFF2-40B4-BE49-F238E27FC236}">
                <a16:creationId xmlns:a16="http://schemas.microsoft.com/office/drawing/2014/main" id="{2BCAA185-C791-6A06-FA2D-7CACCF126572}"/>
              </a:ext>
            </a:extLst>
          </p:cNvPr>
          <p:cNvPicPr>
            <a:picLocks noChangeAspect="1"/>
          </p:cNvPicPr>
          <p:nvPr userDrawn="1"/>
        </p:nvPicPr>
        <p:blipFill>
          <a:blip r:embed="rId17" cstate="print">
            <a:extLst>
              <a:ext uri="{28A0092B-C50C-407E-A947-70E740481C1C}">
                <a14:useLocalDpi xmlns:a14="http://schemas.microsoft.com/office/drawing/2010/main"/>
              </a:ext>
            </a:extLst>
          </a:blip>
          <a:stretch>
            <a:fillRect/>
          </a:stretch>
        </p:blipFill>
        <p:spPr>
          <a:xfrm>
            <a:off x="9070015" y="1510889"/>
            <a:ext cx="1558892" cy="1210127"/>
          </a:xfrm>
          <a:prstGeom prst="rect">
            <a:avLst/>
          </a:prstGeom>
        </p:spPr>
      </p:pic>
      <p:pic>
        <p:nvPicPr>
          <p:cNvPr id="25" name="Bildobjekt 24">
            <a:extLst>
              <a:ext uri="{FF2B5EF4-FFF2-40B4-BE49-F238E27FC236}">
                <a16:creationId xmlns:a16="http://schemas.microsoft.com/office/drawing/2014/main" id="{E705E2C6-A3E3-4649-7238-ACEA1C91D475}"/>
              </a:ext>
            </a:extLst>
          </p:cNvPr>
          <p:cNvPicPr>
            <a:picLocks noChangeAspect="1"/>
          </p:cNvPicPr>
          <p:nvPr userDrawn="1"/>
        </p:nvPicPr>
        <p:blipFill>
          <a:blip r:embed="rId18" cstate="print">
            <a:extLst>
              <a:ext uri="{28A0092B-C50C-407E-A947-70E740481C1C}">
                <a14:useLocalDpi xmlns:a14="http://schemas.microsoft.com/office/drawing/2010/main"/>
              </a:ext>
            </a:extLst>
          </a:blip>
          <a:stretch>
            <a:fillRect/>
          </a:stretch>
        </p:blipFill>
        <p:spPr>
          <a:xfrm>
            <a:off x="6459792" y="2084321"/>
            <a:ext cx="848369" cy="911608"/>
          </a:xfrm>
          <a:prstGeom prst="rect">
            <a:avLst/>
          </a:prstGeom>
        </p:spPr>
      </p:pic>
      <p:pic>
        <p:nvPicPr>
          <p:cNvPr id="26" name="Bildobjekt 25">
            <a:extLst>
              <a:ext uri="{FF2B5EF4-FFF2-40B4-BE49-F238E27FC236}">
                <a16:creationId xmlns:a16="http://schemas.microsoft.com/office/drawing/2014/main" id="{EDE885C7-64C0-CB46-4993-CFB256655E4F}"/>
              </a:ext>
            </a:extLst>
          </p:cNvPr>
          <p:cNvPicPr>
            <a:picLocks noChangeAspect="1"/>
          </p:cNvPicPr>
          <p:nvPr userDrawn="1"/>
        </p:nvPicPr>
        <p:blipFill>
          <a:blip r:embed="rId19" cstate="print">
            <a:extLst>
              <a:ext uri="{28A0092B-C50C-407E-A947-70E740481C1C}">
                <a14:useLocalDpi xmlns:a14="http://schemas.microsoft.com/office/drawing/2010/main"/>
              </a:ext>
            </a:extLst>
          </a:blip>
          <a:stretch>
            <a:fillRect/>
          </a:stretch>
        </p:blipFill>
        <p:spPr>
          <a:xfrm>
            <a:off x="7576901" y="2084321"/>
            <a:ext cx="883175" cy="948932"/>
          </a:xfrm>
          <a:prstGeom prst="rect">
            <a:avLst/>
          </a:prstGeom>
        </p:spPr>
      </p:pic>
      <p:sp>
        <p:nvSpPr>
          <p:cNvPr id="27" name="Rubrik 1">
            <a:extLst>
              <a:ext uri="{FF2B5EF4-FFF2-40B4-BE49-F238E27FC236}">
                <a16:creationId xmlns:a16="http://schemas.microsoft.com/office/drawing/2014/main" id="{69E6BC29-398E-A560-22F3-65318264CF3F}"/>
              </a:ext>
            </a:extLst>
          </p:cNvPr>
          <p:cNvSpPr txBox="1">
            <a:spLocks/>
          </p:cNvSpPr>
          <p:nvPr userDrawn="1"/>
        </p:nvSpPr>
        <p:spPr>
          <a:xfrm>
            <a:off x="6387192" y="1137409"/>
            <a:ext cx="1885952" cy="30623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sv-SE" sz="1400" b="1" dirty="0">
                <a:solidFill>
                  <a:srgbClr val="000000"/>
                </a:solidFill>
                <a:latin typeface="Plus Jakarta Sans SemiBold" pitchFamily="2" charset="77"/>
                <a:cs typeface="Plus Jakarta Sans SemiBold" pitchFamily="2" charset="77"/>
              </a:rPr>
              <a:t>Logotyper initiativ</a:t>
            </a:r>
          </a:p>
        </p:txBody>
      </p:sp>
    </p:spTree>
    <p:extLst>
      <p:ext uri="{BB962C8B-B14F-4D97-AF65-F5344CB8AC3E}">
        <p14:creationId xmlns:p14="http://schemas.microsoft.com/office/powerpoint/2010/main" val="1966540623"/>
      </p:ext>
    </p:extLst>
  </p:cSld>
  <p:clrMap bg1="lt1" tx1="dk1" bg2="lt2" tx2="dk2" accent1="accent1" accent2="accent2" accent3="accent3" accent4="accent4" accent5="accent5" accent6="accent6" hlink="hlink" folHlink="folHlink"/>
  <p:sldLayoutIdLst>
    <p:sldLayoutId id="2147484016"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Platshållare för rubrik 1">
            <a:extLst>
              <a:ext uri="{FF2B5EF4-FFF2-40B4-BE49-F238E27FC236}">
                <a16:creationId xmlns:a16="http://schemas.microsoft.com/office/drawing/2014/main" id="{55D15E63-C33A-536E-2B19-8DB29CD86A6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sv-SE" dirty="0"/>
              <a:t>Klicka här för att ändra mall för rubrikformat</a:t>
            </a:r>
          </a:p>
        </p:txBody>
      </p:sp>
      <p:sp>
        <p:nvSpPr>
          <p:cNvPr id="3" name="Platshållare för text 2">
            <a:extLst>
              <a:ext uri="{FF2B5EF4-FFF2-40B4-BE49-F238E27FC236}">
                <a16:creationId xmlns:a16="http://schemas.microsoft.com/office/drawing/2014/main" id="{D966351E-8DD5-0DBA-7DA4-88E50DA0280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sv-SE" dirty="0"/>
              <a:t>Klicka här för att ändra format på bakgrundstexten</a:t>
            </a:r>
          </a:p>
          <a:p>
            <a:pPr lvl="1"/>
            <a:r>
              <a:rPr lang="sv-SE" dirty="0"/>
              <a:t>Nivå två</a:t>
            </a:r>
          </a:p>
          <a:p>
            <a:pPr lvl="2"/>
            <a:r>
              <a:rPr lang="sv-SE" dirty="0"/>
              <a:t>Nivå tre</a:t>
            </a:r>
          </a:p>
          <a:p>
            <a:pPr lvl="3"/>
            <a:r>
              <a:rPr lang="sv-SE" dirty="0"/>
              <a:t>Nivå fyra</a:t>
            </a:r>
          </a:p>
          <a:p>
            <a:pPr lvl="4"/>
            <a:r>
              <a:rPr lang="sv-SE" dirty="0"/>
              <a:t>Nivå fem</a:t>
            </a:r>
          </a:p>
        </p:txBody>
      </p:sp>
      <p:sp>
        <p:nvSpPr>
          <p:cNvPr id="4" name="Platshållare för datum 3">
            <a:extLst>
              <a:ext uri="{FF2B5EF4-FFF2-40B4-BE49-F238E27FC236}">
                <a16:creationId xmlns:a16="http://schemas.microsoft.com/office/drawing/2014/main" id="{3C5C76C6-9202-9262-16A9-ABDEA0C0409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000" b="0" i="0">
                <a:solidFill>
                  <a:schemeClr val="tx1"/>
                </a:solidFill>
                <a:latin typeface="Plus Jakarta Sans Medium" pitchFamily="2" charset="77"/>
                <a:cs typeface="Plus Jakarta Sans Medium" pitchFamily="2" charset="77"/>
              </a:defRPr>
            </a:lvl1pPr>
          </a:lstStyle>
          <a:p>
            <a:fld id="{0FCD561D-9D73-D34C-8344-F42231E49B01}" type="datetimeFigureOut">
              <a:rPr lang="sv-SE" smtClean="0"/>
              <a:pPr/>
              <a:t>2024-09-05</a:t>
            </a:fld>
            <a:endParaRPr lang="sv-SE"/>
          </a:p>
        </p:txBody>
      </p:sp>
      <p:sp>
        <p:nvSpPr>
          <p:cNvPr id="5" name="Platshållare för sidfot 4">
            <a:extLst>
              <a:ext uri="{FF2B5EF4-FFF2-40B4-BE49-F238E27FC236}">
                <a16:creationId xmlns:a16="http://schemas.microsoft.com/office/drawing/2014/main" id="{964E055F-9DE0-9EB1-048B-D851EC6757F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b="0" i="0">
                <a:solidFill>
                  <a:schemeClr val="tx1"/>
                </a:solidFill>
                <a:latin typeface="Plus Jakarta Sans Medium" pitchFamily="2" charset="77"/>
                <a:cs typeface="Plus Jakarta Sans Medium" pitchFamily="2" charset="77"/>
              </a:defRPr>
            </a:lvl1pPr>
          </a:lstStyle>
          <a:p>
            <a:endParaRPr lang="sv-SE"/>
          </a:p>
        </p:txBody>
      </p:sp>
      <p:pic>
        <p:nvPicPr>
          <p:cNvPr id="7" name="Bildobjekt 6">
            <a:extLst>
              <a:ext uri="{FF2B5EF4-FFF2-40B4-BE49-F238E27FC236}">
                <a16:creationId xmlns:a16="http://schemas.microsoft.com/office/drawing/2014/main" id="{E64BA53E-D27F-E179-9FFD-FF0BB3FEC9F6}"/>
              </a:ext>
            </a:extLst>
          </p:cNvPr>
          <p:cNvPicPr>
            <a:picLocks noChangeAspect="1"/>
          </p:cNvPicPr>
          <p:nvPr userDrawn="1"/>
        </p:nvPicPr>
        <p:blipFill>
          <a:blip r:embed="rId7" cstate="print">
            <a:extLst>
              <a:ext uri="{28A0092B-C50C-407E-A947-70E740481C1C}">
                <a14:useLocalDpi xmlns:a14="http://schemas.microsoft.com/office/drawing/2010/main"/>
              </a:ext>
            </a:extLst>
          </a:blip>
          <a:stretch>
            <a:fillRect/>
          </a:stretch>
        </p:blipFill>
        <p:spPr>
          <a:xfrm>
            <a:off x="10798131" y="6399994"/>
            <a:ext cx="1111337" cy="277835"/>
          </a:xfrm>
          <a:prstGeom prst="rect">
            <a:avLst/>
          </a:prstGeom>
        </p:spPr>
      </p:pic>
    </p:spTree>
    <p:extLst>
      <p:ext uri="{BB962C8B-B14F-4D97-AF65-F5344CB8AC3E}">
        <p14:creationId xmlns:p14="http://schemas.microsoft.com/office/powerpoint/2010/main" val="2510424137"/>
      </p:ext>
    </p:extLst>
  </p:cSld>
  <p:clrMap bg1="lt1" tx1="dk1" bg2="lt2" tx2="dk2" accent1="accent1" accent2="accent2" accent3="accent3" accent4="accent4" accent5="accent5" accent6="accent6" hlink="hlink" folHlink="folHlink"/>
  <p:sldLayoutIdLst>
    <p:sldLayoutId id="2147483973" r:id="rId1"/>
    <p:sldLayoutId id="2147483974" r:id="rId2"/>
    <p:sldLayoutId id="2147483975" r:id="rId3"/>
    <p:sldLayoutId id="2147483976" r:id="rId4"/>
    <p:sldLayoutId id="2147483977" r:id="rId5"/>
  </p:sldLayoutIdLst>
  <p:txStyles>
    <p:titleStyle>
      <a:lvl1pPr algn="l" defTabSz="914400" rtl="0" eaLnBrk="1" latinLnBrk="0" hangingPunct="1">
        <a:lnSpc>
          <a:spcPct val="90000"/>
        </a:lnSpc>
        <a:spcBef>
          <a:spcPct val="0"/>
        </a:spcBef>
        <a:buNone/>
        <a:defRPr sz="3200" b="1" i="0" kern="1200">
          <a:solidFill>
            <a:schemeClr val="tx1"/>
          </a:solidFill>
          <a:latin typeface="Plus Jakarta Sans SemiBold" pitchFamily="2" charset="77"/>
          <a:ea typeface="+mj-ea"/>
          <a:cs typeface="Plus Jakarta Sans SemiBold" pitchFamily="2" charset="77"/>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b="0" i="0" kern="1200">
          <a:solidFill>
            <a:srgbClr val="000000"/>
          </a:solidFill>
          <a:latin typeface="Plus Jakarta Sans Medium" pitchFamily="2" charset="77"/>
          <a:ea typeface="+mn-ea"/>
          <a:cs typeface="Plus Jakarta Sans Medium" pitchFamily="2" charset="77"/>
        </a:defRPr>
      </a:lvl1pPr>
      <a:lvl2pPr marL="685800" indent="-228600" algn="l" defTabSz="914400" rtl="0" eaLnBrk="1" latinLnBrk="0" hangingPunct="1">
        <a:lnSpc>
          <a:spcPct val="90000"/>
        </a:lnSpc>
        <a:spcBef>
          <a:spcPts val="500"/>
        </a:spcBef>
        <a:buFont typeface="Arial" panose="020B0604020202020204" pitchFamily="34" charset="0"/>
        <a:buChar char="•"/>
        <a:defRPr sz="1600" b="0" i="0" kern="1200">
          <a:solidFill>
            <a:srgbClr val="000000"/>
          </a:solidFill>
          <a:latin typeface="Plus Jakarta Sans Medium" pitchFamily="2" charset="77"/>
          <a:ea typeface="+mn-ea"/>
          <a:cs typeface="Plus Jakarta Sans Medium" pitchFamily="2" charset="77"/>
        </a:defRPr>
      </a:lvl2pPr>
      <a:lvl3pPr marL="1143000" indent="-228600" algn="l" defTabSz="914400" rtl="0" eaLnBrk="1" latinLnBrk="0" hangingPunct="1">
        <a:lnSpc>
          <a:spcPct val="90000"/>
        </a:lnSpc>
        <a:spcBef>
          <a:spcPts val="500"/>
        </a:spcBef>
        <a:buFont typeface="Arial" panose="020B0604020202020204" pitchFamily="34" charset="0"/>
        <a:buChar char="•"/>
        <a:defRPr sz="1400" b="0" i="0" kern="1200">
          <a:solidFill>
            <a:srgbClr val="000000"/>
          </a:solidFill>
          <a:latin typeface="Plus Jakarta Sans Medium" pitchFamily="2" charset="77"/>
          <a:ea typeface="+mn-ea"/>
          <a:cs typeface="Plus Jakarta Sans Medium" pitchFamily="2" charset="77"/>
        </a:defRPr>
      </a:lvl3pPr>
      <a:lvl4pPr marL="1600200" indent="-228600" algn="l" defTabSz="914400" rtl="0" eaLnBrk="1" latinLnBrk="0" hangingPunct="1">
        <a:lnSpc>
          <a:spcPct val="90000"/>
        </a:lnSpc>
        <a:spcBef>
          <a:spcPts val="500"/>
        </a:spcBef>
        <a:buFont typeface="Arial" panose="020B0604020202020204" pitchFamily="34" charset="0"/>
        <a:buChar char="•"/>
        <a:defRPr sz="1400" b="0" i="0" kern="1200">
          <a:solidFill>
            <a:srgbClr val="000000"/>
          </a:solidFill>
          <a:latin typeface="Plus Jakarta Sans Medium" pitchFamily="2" charset="77"/>
          <a:ea typeface="+mn-ea"/>
          <a:cs typeface="Plus Jakarta Sans Medium" pitchFamily="2" charset="77"/>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a:solidFill>
            <a:srgbClr val="000000"/>
          </a:solidFill>
          <a:latin typeface="Plus Jakarta Sans Medium" pitchFamily="2" charset="77"/>
          <a:ea typeface="+mn-ea"/>
          <a:cs typeface="Plus Jakarta Sans Medium" pitchFamily="2" charset="77"/>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A4A3A4"/>
          </p15:clr>
        </p15:guide>
        <p15:guide id="2" pos="3840">
          <p15:clr>
            <a:srgbClr val="A4A3A4"/>
          </p15:clr>
        </p15:guide>
        <p15:guide id="3" pos="529">
          <p15:clr>
            <a:srgbClr val="F26B43"/>
          </p15:clr>
        </p15:guide>
        <p15:guide id="4" pos="7151">
          <p15:clr>
            <a:srgbClr val="F26B43"/>
          </p15:clr>
        </p15:guide>
        <p15:guide id="5" orient="horz" pos="232">
          <p15:clr>
            <a:srgbClr val="F26B43"/>
          </p15:clr>
        </p15:guide>
        <p15:guide id="7" orient="horz" pos="3906">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Platshållare för rubrik 1">
            <a:extLst>
              <a:ext uri="{FF2B5EF4-FFF2-40B4-BE49-F238E27FC236}">
                <a16:creationId xmlns:a16="http://schemas.microsoft.com/office/drawing/2014/main" id="{11C87F2B-C4A5-C327-CE50-BB7786FE10D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sv-SE" dirty="0"/>
              <a:t>Klicka här för att ändra mall för rubrikformat</a:t>
            </a:r>
          </a:p>
        </p:txBody>
      </p:sp>
      <p:sp>
        <p:nvSpPr>
          <p:cNvPr id="4" name="Platshållare för datum 3">
            <a:extLst>
              <a:ext uri="{FF2B5EF4-FFF2-40B4-BE49-F238E27FC236}">
                <a16:creationId xmlns:a16="http://schemas.microsoft.com/office/drawing/2014/main" id="{10F9E5F6-F8F6-4024-C86D-01A6833F37F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000" b="0" i="0">
                <a:solidFill>
                  <a:srgbClr val="1C1C1C"/>
                </a:solidFill>
                <a:latin typeface="Plus Jakarta Sans Medium" pitchFamily="2" charset="77"/>
                <a:cs typeface="Plus Jakarta Sans Medium" pitchFamily="2" charset="77"/>
              </a:defRPr>
            </a:lvl1pPr>
          </a:lstStyle>
          <a:p>
            <a:fld id="{722E9152-3612-8041-A49B-564143D5CB7D}" type="datetimeFigureOut">
              <a:rPr lang="sv-SE" smtClean="0"/>
              <a:pPr/>
              <a:t>2024-09-05</a:t>
            </a:fld>
            <a:endParaRPr lang="sv-SE" dirty="0"/>
          </a:p>
        </p:txBody>
      </p:sp>
      <p:sp>
        <p:nvSpPr>
          <p:cNvPr id="5" name="Platshållare för sidfot 4">
            <a:extLst>
              <a:ext uri="{FF2B5EF4-FFF2-40B4-BE49-F238E27FC236}">
                <a16:creationId xmlns:a16="http://schemas.microsoft.com/office/drawing/2014/main" id="{1DC2D28D-DD14-69A7-2306-BB6BAD42511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b="0" i="0">
                <a:solidFill>
                  <a:srgbClr val="1C1C1C"/>
                </a:solidFill>
                <a:latin typeface="Plus Jakarta Sans Medium" pitchFamily="2" charset="77"/>
                <a:cs typeface="Plus Jakarta Sans Medium" pitchFamily="2" charset="77"/>
              </a:defRPr>
            </a:lvl1pPr>
          </a:lstStyle>
          <a:p>
            <a:endParaRPr lang="sv-SE" dirty="0"/>
          </a:p>
        </p:txBody>
      </p:sp>
      <p:pic>
        <p:nvPicPr>
          <p:cNvPr id="6" name="Bildobjekt 5">
            <a:extLst>
              <a:ext uri="{FF2B5EF4-FFF2-40B4-BE49-F238E27FC236}">
                <a16:creationId xmlns:a16="http://schemas.microsoft.com/office/drawing/2014/main" id="{0F9E21A7-7FED-EC57-0A38-CE18EFC9361B}"/>
              </a:ext>
            </a:extLst>
          </p:cNvPr>
          <p:cNvPicPr>
            <a:picLocks noChangeAspect="1"/>
          </p:cNvPicPr>
          <p:nvPr userDrawn="1"/>
        </p:nvPicPr>
        <p:blipFill>
          <a:blip r:embed="rId11" cstate="print">
            <a:extLst>
              <a:ext uri="{28A0092B-C50C-407E-A947-70E740481C1C}">
                <a14:useLocalDpi xmlns:a14="http://schemas.microsoft.com/office/drawing/2010/main"/>
              </a:ext>
            </a:extLst>
          </a:blip>
          <a:stretch>
            <a:fillRect/>
          </a:stretch>
        </p:blipFill>
        <p:spPr>
          <a:xfrm>
            <a:off x="10798131" y="6399449"/>
            <a:ext cx="1111337" cy="277834"/>
          </a:xfrm>
          <a:prstGeom prst="rect">
            <a:avLst/>
          </a:prstGeom>
        </p:spPr>
      </p:pic>
      <p:sp>
        <p:nvSpPr>
          <p:cNvPr id="7" name="Platshållare för text 2">
            <a:extLst>
              <a:ext uri="{FF2B5EF4-FFF2-40B4-BE49-F238E27FC236}">
                <a16:creationId xmlns:a16="http://schemas.microsoft.com/office/drawing/2014/main" id="{ED93A0ED-648F-E799-696B-1B31E92DC46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sv-SE" dirty="0"/>
              <a:t>Klicka här för att ändra format på bakgrundstexten</a:t>
            </a:r>
          </a:p>
          <a:p>
            <a:pPr lvl="1"/>
            <a:r>
              <a:rPr lang="sv-SE" dirty="0"/>
              <a:t>Nivå två</a:t>
            </a:r>
          </a:p>
          <a:p>
            <a:pPr lvl="2"/>
            <a:r>
              <a:rPr lang="sv-SE" dirty="0"/>
              <a:t>Nivå tre</a:t>
            </a:r>
          </a:p>
          <a:p>
            <a:pPr lvl="3"/>
            <a:r>
              <a:rPr lang="sv-SE" dirty="0"/>
              <a:t>Nivå fyra</a:t>
            </a:r>
          </a:p>
          <a:p>
            <a:pPr lvl="4"/>
            <a:r>
              <a:rPr lang="sv-SE" dirty="0"/>
              <a:t>Nivå fem</a:t>
            </a:r>
          </a:p>
        </p:txBody>
      </p:sp>
    </p:spTree>
    <p:extLst>
      <p:ext uri="{BB962C8B-B14F-4D97-AF65-F5344CB8AC3E}">
        <p14:creationId xmlns:p14="http://schemas.microsoft.com/office/powerpoint/2010/main" val="3210358199"/>
      </p:ext>
    </p:extLst>
  </p:cSld>
  <p:clrMap bg1="lt1" tx1="dk1" bg2="lt2" tx2="dk2" accent1="accent1" accent2="accent2" accent3="accent3" accent4="accent4" accent5="accent5" accent6="accent6" hlink="hlink" folHlink="folHlink"/>
  <p:sldLayoutIdLst>
    <p:sldLayoutId id="2147483979" r:id="rId1"/>
    <p:sldLayoutId id="2147483980" r:id="rId2"/>
    <p:sldLayoutId id="2147483981" r:id="rId3"/>
    <p:sldLayoutId id="2147483982" r:id="rId4"/>
    <p:sldLayoutId id="2147483983" r:id="rId5"/>
    <p:sldLayoutId id="2147483984" r:id="rId6"/>
    <p:sldLayoutId id="2147484017" r:id="rId7"/>
    <p:sldLayoutId id="2147484018" r:id="rId8"/>
    <p:sldLayoutId id="2147484019" r:id="rId9"/>
  </p:sldLayoutIdLst>
  <p:txStyles>
    <p:titleStyle>
      <a:lvl1pPr algn="l" defTabSz="914400" rtl="0" eaLnBrk="1" latinLnBrk="0" hangingPunct="1">
        <a:lnSpc>
          <a:spcPct val="90000"/>
        </a:lnSpc>
        <a:spcBef>
          <a:spcPct val="0"/>
        </a:spcBef>
        <a:buNone/>
        <a:defRPr sz="3200" b="1" i="0" kern="1200">
          <a:solidFill>
            <a:srgbClr val="1C1C1C"/>
          </a:solidFill>
          <a:latin typeface="Plus Jakarta Sans SemiBold" pitchFamily="2" charset="77"/>
          <a:ea typeface="+mj-ea"/>
          <a:cs typeface="Plus Jakarta Sans SemiBold" pitchFamily="2" charset="77"/>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b="0" i="0" kern="1200">
          <a:solidFill>
            <a:srgbClr val="1C1C1C"/>
          </a:solidFill>
          <a:latin typeface="Plus Jakarta Sans Medium" pitchFamily="2" charset="77"/>
          <a:ea typeface="+mn-ea"/>
          <a:cs typeface="Plus Jakarta Sans Medium" pitchFamily="2" charset="77"/>
        </a:defRPr>
      </a:lvl1pPr>
      <a:lvl2pPr marL="685800" indent="-228600" algn="l" defTabSz="914400" rtl="0" eaLnBrk="1" latinLnBrk="0" hangingPunct="1">
        <a:lnSpc>
          <a:spcPct val="90000"/>
        </a:lnSpc>
        <a:spcBef>
          <a:spcPts val="500"/>
        </a:spcBef>
        <a:buFont typeface="Arial" panose="020B0604020202020204" pitchFamily="34" charset="0"/>
        <a:buChar char="•"/>
        <a:defRPr sz="1600" b="0" i="0" kern="1200">
          <a:solidFill>
            <a:srgbClr val="000000"/>
          </a:solidFill>
          <a:latin typeface="Plus Jakarta Sans Medium" pitchFamily="2" charset="77"/>
          <a:ea typeface="+mn-ea"/>
          <a:cs typeface="Plus Jakarta Sans Medium" pitchFamily="2" charset="77"/>
        </a:defRPr>
      </a:lvl2pPr>
      <a:lvl3pPr marL="1143000" indent="-228600" algn="l" defTabSz="914400" rtl="0" eaLnBrk="1" latinLnBrk="0" hangingPunct="1">
        <a:lnSpc>
          <a:spcPct val="90000"/>
        </a:lnSpc>
        <a:spcBef>
          <a:spcPts val="500"/>
        </a:spcBef>
        <a:buFont typeface="Arial" panose="020B0604020202020204" pitchFamily="34" charset="0"/>
        <a:buChar char="•"/>
        <a:defRPr sz="1400" b="0" i="0" kern="1200">
          <a:solidFill>
            <a:srgbClr val="000000"/>
          </a:solidFill>
          <a:latin typeface="Plus Jakarta Sans Medium" pitchFamily="2" charset="77"/>
          <a:ea typeface="+mn-ea"/>
          <a:cs typeface="Plus Jakarta Sans Medium" pitchFamily="2" charset="77"/>
        </a:defRPr>
      </a:lvl3pPr>
      <a:lvl4pPr marL="1600200" indent="-228600" algn="l" defTabSz="914400" rtl="0" eaLnBrk="1" latinLnBrk="0" hangingPunct="1">
        <a:lnSpc>
          <a:spcPct val="90000"/>
        </a:lnSpc>
        <a:spcBef>
          <a:spcPts val="500"/>
        </a:spcBef>
        <a:buFont typeface="Arial" panose="020B0604020202020204" pitchFamily="34" charset="0"/>
        <a:buChar char="•"/>
        <a:defRPr sz="1400" b="0" i="0" kern="1200">
          <a:solidFill>
            <a:srgbClr val="000000"/>
          </a:solidFill>
          <a:latin typeface="Plus Jakarta Sans Medium" pitchFamily="2" charset="77"/>
          <a:ea typeface="+mn-ea"/>
          <a:cs typeface="Plus Jakarta Sans Medium" pitchFamily="2" charset="77"/>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a:solidFill>
            <a:srgbClr val="000000"/>
          </a:solidFill>
          <a:latin typeface="Plus Jakarta Sans Medium" pitchFamily="2" charset="77"/>
          <a:ea typeface="+mn-ea"/>
          <a:cs typeface="Plus Jakarta Sans Medium" pitchFamily="2" charset="77"/>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A4A3A4"/>
          </p15:clr>
        </p15:guide>
        <p15:guide id="2" pos="3840">
          <p15:clr>
            <a:srgbClr val="A4A3A4"/>
          </p15:clr>
        </p15:guide>
        <p15:guide id="3" pos="529">
          <p15:clr>
            <a:srgbClr val="F26B43"/>
          </p15:clr>
        </p15:guide>
        <p15:guide id="4" pos="7151">
          <p15:clr>
            <a:srgbClr val="F26B43"/>
          </p15:clr>
        </p15:guide>
        <p15:guide id="5" orient="horz" pos="232">
          <p15:clr>
            <a:srgbClr val="F26B43"/>
          </p15:clr>
        </p15:guide>
        <p15:guide id="6" orient="horz" pos="3906">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701130"/>
        </a:solidFill>
        <a:effectLst/>
      </p:bgPr>
    </p:bg>
    <p:spTree>
      <p:nvGrpSpPr>
        <p:cNvPr id="1" name=""/>
        <p:cNvGrpSpPr/>
        <p:nvPr/>
      </p:nvGrpSpPr>
      <p:grpSpPr>
        <a:xfrm>
          <a:off x="0" y="0"/>
          <a:ext cx="0" cy="0"/>
          <a:chOff x="0" y="0"/>
          <a:chExt cx="0" cy="0"/>
        </a:xfrm>
      </p:grpSpPr>
      <p:sp>
        <p:nvSpPr>
          <p:cNvPr id="2" name="Platshållare för rubrik 1">
            <a:extLst>
              <a:ext uri="{FF2B5EF4-FFF2-40B4-BE49-F238E27FC236}">
                <a16:creationId xmlns:a16="http://schemas.microsoft.com/office/drawing/2014/main" id="{FFE6B115-E4F8-C5E3-233A-F083A6B4621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sv-SE" dirty="0"/>
              <a:t>Klicka här för att ändra mall för rubrikformat</a:t>
            </a:r>
          </a:p>
        </p:txBody>
      </p:sp>
      <p:sp>
        <p:nvSpPr>
          <p:cNvPr id="3" name="Platshållare för text 2">
            <a:extLst>
              <a:ext uri="{FF2B5EF4-FFF2-40B4-BE49-F238E27FC236}">
                <a16:creationId xmlns:a16="http://schemas.microsoft.com/office/drawing/2014/main" id="{FF7EFE4B-79D9-9B33-AE4F-3F196E86787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sv-SE" dirty="0"/>
              <a:t>Klicka här för att ändra format på bakgrundstexten</a:t>
            </a:r>
          </a:p>
          <a:p>
            <a:pPr lvl="1"/>
            <a:r>
              <a:rPr lang="sv-SE" dirty="0"/>
              <a:t>Nivå två</a:t>
            </a:r>
          </a:p>
          <a:p>
            <a:pPr lvl="2"/>
            <a:r>
              <a:rPr lang="sv-SE" dirty="0"/>
              <a:t>Nivå tre</a:t>
            </a:r>
          </a:p>
          <a:p>
            <a:pPr lvl="3"/>
            <a:r>
              <a:rPr lang="sv-SE" dirty="0"/>
              <a:t>Nivå fyra</a:t>
            </a:r>
          </a:p>
          <a:p>
            <a:pPr lvl="4"/>
            <a:r>
              <a:rPr lang="sv-SE" dirty="0"/>
              <a:t>Nivå fem</a:t>
            </a:r>
          </a:p>
        </p:txBody>
      </p:sp>
      <p:sp>
        <p:nvSpPr>
          <p:cNvPr id="4" name="Platshållare för datum 3">
            <a:extLst>
              <a:ext uri="{FF2B5EF4-FFF2-40B4-BE49-F238E27FC236}">
                <a16:creationId xmlns:a16="http://schemas.microsoft.com/office/drawing/2014/main" id="{52EBC754-7414-0BFA-36D9-B19E230805C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000" b="0" i="0">
                <a:solidFill>
                  <a:schemeClr val="accent4"/>
                </a:solidFill>
                <a:latin typeface="Plus Jakarta Sans Medium" pitchFamily="2" charset="77"/>
                <a:cs typeface="Plus Jakarta Sans Medium" pitchFamily="2" charset="77"/>
              </a:defRPr>
            </a:lvl1pPr>
          </a:lstStyle>
          <a:p>
            <a:fld id="{D62ACE6F-5418-B547-8DE1-E655E33D5269}" type="datetimeFigureOut">
              <a:rPr lang="sv-SE" smtClean="0"/>
              <a:pPr/>
              <a:t>2024-09-05</a:t>
            </a:fld>
            <a:endParaRPr lang="sv-SE"/>
          </a:p>
        </p:txBody>
      </p:sp>
      <p:sp>
        <p:nvSpPr>
          <p:cNvPr id="5" name="Platshållare för sidfot 4">
            <a:extLst>
              <a:ext uri="{FF2B5EF4-FFF2-40B4-BE49-F238E27FC236}">
                <a16:creationId xmlns:a16="http://schemas.microsoft.com/office/drawing/2014/main" id="{96B28D60-7BDF-F470-4CD1-9A3C2AF66B3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b="0" i="0">
                <a:solidFill>
                  <a:schemeClr val="accent4"/>
                </a:solidFill>
                <a:latin typeface="Plus Jakarta Sans Medium" pitchFamily="2" charset="77"/>
                <a:cs typeface="Plus Jakarta Sans Medium" pitchFamily="2" charset="77"/>
              </a:defRPr>
            </a:lvl1pPr>
          </a:lstStyle>
          <a:p>
            <a:endParaRPr lang="sv-SE"/>
          </a:p>
        </p:txBody>
      </p:sp>
      <p:pic>
        <p:nvPicPr>
          <p:cNvPr id="7" name="Bildobjekt 6">
            <a:extLst>
              <a:ext uri="{FF2B5EF4-FFF2-40B4-BE49-F238E27FC236}">
                <a16:creationId xmlns:a16="http://schemas.microsoft.com/office/drawing/2014/main" id="{9CCB9AFB-0CF4-1C2E-0BDE-8FAEB070E2B3}"/>
              </a:ext>
            </a:extLst>
          </p:cNvPr>
          <p:cNvPicPr>
            <a:picLocks noChangeAspect="1"/>
          </p:cNvPicPr>
          <p:nvPr userDrawn="1"/>
        </p:nvPicPr>
        <p:blipFill>
          <a:blip r:embed="rId7" cstate="print">
            <a:extLst>
              <a:ext uri="{28A0092B-C50C-407E-A947-70E740481C1C}">
                <a14:useLocalDpi xmlns:a14="http://schemas.microsoft.com/office/drawing/2010/main"/>
              </a:ext>
            </a:extLst>
          </a:blip>
          <a:stretch>
            <a:fillRect/>
          </a:stretch>
        </p:blipFill>
        <p:spPr>
          <a:xfrm>
            <a:off x="10800000" y="6402038"/>
            <a:ext cx="1094984" cy="273747"/>
          </a:xfrm>
          <a:prstGeom prst="rect">
            <a:avLst/>
          </a:prstGeom>
        </p:spPr>
      </p:pic>
    </p:spTree>
    <p:extLst>
      <p:ext uri="{BB962C8B-B14F-4D97-AF65-F5344CB8AC3E}">
        <p14:creationId xmlns:p14="http://schemas.microsoft.com/office/powerpoint/2010/main" val="4240655141"/>
      </p:ext>
    </p:extLst>
  </p:cSld>
  <p:clrMap bg1="dk1" tx1="lt1" bg2="dk2" tx2="lt2" accent1="accent1" accent2="accent2" accent3="accent3" accent4="accent4" accent5="accent5" accent6="accent6" hlink="hlink" folHlink="folHlink"/>
  <p:sldLayoutIdLst>
    <p:sldLayoutId id="2147483986" r:id="rId1"/>
    <p:sldLayoutId id="2147483987" r:id="rId2"/>
    <p:sldLayoutId id="2147483988" r:id="rId3"/>
    <p:sldLayoutId id="2147483989" r:id="rId4"/>
    <p:sldLayoutId id="2147483990" r:id="rId5"/>
  </p:sldLayoutIdLst>
  <p:txStyles>
    <p:titleStyle>
      <a:lvl1pPr algn="l" defTabSz="914400" rtl="0" eaLnBrk="1" latinLnBrk="0" hangingPunct="1">
        <a:lnSpc>
          <a:spcPct val="90000"/>
        </a:lnSpc>
        <a:spcBef>
          <a:spcPct val="0"/>
        </a:spcBef>
        <a:buNone/>
        <a:defRPr sz="3200" b="1" i="0" kern="1200">
          <a:solidFill>
            <a:schemeClr val="accent4"/>
          </a:solidFill>
          <a:latin typeface="Plus Jakarta Sans SemiBold" pitchFamily="2" charset="77"/>
          <a:ea typeface="+mj-ea"/>
          <a:cs typeface="Plus Jakarta Sans SemiBold" pitchFamily="2" charset="77"/>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b="0" i="0" kern="1200">
          <a:solidFill>
            <a:schemeClr val="tx1"/>
          </a:solidFill>
          <a:latin typeface="Plus Jakarta Sans Medium" pitchFamily="2" charset="77"/>
          <a:ea typeface="+mn-ea"/>
          <a:cs typeface="Plus Jakarta Sans Medium" pitchFamily="2" charset="77"/>
        </a:defRPr>
      </a:lvl1pPr>
      <a:lvl2pPr marL="6858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1"/>
          </a:solidFill>
          <a:latin typeface="Plus Jakarta Sans Medium" pitchFamily="2" charset="77"/>
          <a:ea typeface="+mn-ea"/>
          <a:cs typeface="Plus Jakarta Sans Medium" pitchFamily="2" charset="77"/>
        </a:defRPr>
      </a:lvl2pPr>
      <a:lvl3pPr marL="11430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1"/>
          </a:solidFill>
          <a:latin typeface="Plus Jakarta Sans Medium" pitchFamily="2" charset="77"/>
          <a:ea typeface="+mn-ea"/>
          <a:cs typeface="Plus Jakarta Sans Medium" pitchFamily="2" charset="77"/>
        </a:defRPr>
      </a:lvl3pPr>
      <a:lvl4pPr marL="16002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1"/>
          </a:solidFill>
          <a:latin typeface="Plus Jakarta Sans Medium" pitchFamily="2" charset="77"/>
          <a:ea typeface="+mn-ea"/>
          <a:cs typeface="Plus Jakarta Sans Medium" pitchFamily="2" charset="77"/>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1"/>
          </a:solidFill>
          <a:latin typeface="Plus Jakarta Sans Medium" pitchFamily="2" charset="77"/>
          <a:ea typeface="+mn-ea"/>
          <a:cs typeface="Plus Jakarta Sans Medium" pitchFamily="2" charset="77"/>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A4A3A4"/>
          </p15:clr>
        </p15:guide>
        <p15:guide id="2" pos="3840">
          <p15:clr>
            <a:srgbClr val="A4A3A4"/>
          </p15:clr>
        </p15:guide>
        <p15:guide id="3" pos="529">
          <p15:clr>
            <a:srgbClr val="F26B43"/>
          </p15:clr>
        </p15:guide>
        <p15:guide id="4" pos="7151">
          <p15:clr>
            <a:srgbClr val="F26B43"/>
          </p15:clr>
        </p15:guide>
        <p15:guide id="5" orient="horz" pos="232">
          <p15:clr>
            <a:srgbClr val="F26B43"/>
          </p15:clr>
        </p15:guide>
        <p15:guide id="6" orient="horz" pos="3906">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Platshållare för rubrik 1">
            <a:extLst>
              <a:ext uri="{FF2B5EF4-FFF2-40B4-BE49-F238E27FC236}">
                <a16:creationId xmlns:a16="http://schemas.microsoft.com/office/drawing/2014/main" id="{14D92D5D-39F9-B0CA-90B3-226C39DEFF2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sv-SE" dirty="0"/>
              <a:t>Klicka här för att ändra mall för rubrikformat</a:t>
            </a:r>
          </a:p>
        </p:txBody>
      </p:sp>
      <p:sp>
        <p:nvSpPr>
          <p:cNvPr id="3" name="Platshållare för text 2">
            <a:extLst>
              <a:ext uri="{FF2B5EF4-FFF2-40B4-BE49-F238E27FC236}">
                <a16:creationId xmlns:a16="http://schemas.microsoft.com/office/drawing/2014/main" id="{6DD273D8-7006-0F03-E8C2-11C228CF9ED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sv-SE" dirty="0"/>
              <a:t>Klicka här för att ändra format på bakgrundstexten</a:t>
            </a:r>
          </a:p>
          <a:p>
            <a:pPr lvl="1"/>
            <a:r>
              <a:rPr lang="sv-SE" dirty="0"/>
              <a:t>Nivå två</a:t>
            </a:r>
          </a:p>
          <a:p>
            <a:pPr lvl="2"/>
            <a:r>
              <a:rPr lang="sv-SE" dirty="0"/>
              <a:t>Nivå tre</a:t>
            </a:r>
          </a:p>
          <a:p>
            <a:pPr lvl="3"/>
            <a:r>
              <a:rPr lang="sv-SE" dirty="0"/>
              <a:t>Nivå fyra</a:t>
            </a:r>
          </a:p>
          <a:p>
            <a:pPr lvl="4"/>
            <a:r>
              <a:rPr lang="sv-SE" dirty="0"/>
              <a:t>Nivå fem</a:t>
            </a:r>
          </a:p>
        </p:txBody>
      </p:sp>
      <p:sp>
        <p:nvSpPr>
          <p:cNvPr id="4" name="Platshållare för datum 3">
            <a:extLst>
              <a:ext uri="{FF2B5EF4-FFF2-40B4-BE49-F238E27FC236}">
                <a16:creationId xmlns:a16="http://schemas.microsoft.com/office/drawing/2014/main" id="{2A828263-54B3-D611-F4DA-80BB4D9CE3A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000" b="0" i="0">
                <a:solidFill>
                  <a:schemeClr val="tx1">
                    <a:tint val="75000"/>
                  </a:schemeClr>
                </a:solidFill>
                <a:latin typeface="Plus Jakarta Sans Medium" pitchFamily="2" charset="77"/>
                <a:cs typeface="Plus Jakarta Sans Medium" pitchFamily="2" charset="77"/>
              </a:defRPr>
            </a:lvl1pPr>
          </a:lstStyle>
          <a:p>
            <a:fld id="{93BB015C-154F-1140-B632-5631D1A2A5E2}" type="datetimeFigureOut">
              <a:rPr lang="sv-SE" smtClean="0"/>
              <a:pPr/>
              <a:t>2024-09-05</a:t>
            </a:fld>
            <a:endParaRPr lang="sv-SE"/>
          </a:p>
        </p:txBody>
      </p:sp>
      <p:sp>
        <p:nvSpPr>
          <p:cNvPr id="5" name="Platshållare för sidfot 4">
            <a:extLst>
              <a:ext uri="{FF2B5EF4-FFF2-40B4-BE49-F238E27FC236}">
                <a16:creationId xmlns:a16="http://schemas.microsoft.com/office/drawing/2014/main" id="{3A5E2F46-C240-7752-1E26-EBBB51AA214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b="0" i="0">
                <a:solidFill>
                  <a:schemeClr val="tx1">
                    <a:tint val="75000"/>
                  </a:schemeClr>
                </a:solidFill>
                <a:latin typeface="Plus Jakarta Sans Medium" pitchFamily="2" charset="77"/>
                <a:cs typeface="Plus Jakarta Sans Medium" pitchFamily="2" charset="77"/>
              </a:defRPr>
            </a:lvl1pPr>
          </a:lstStyle>
          <a:p>
            <a:endParaRPr lang="sv-SE"/>
          </a:p>
        </p:txBody>
      </p:sp>
      <p:pic>
        <p:nvPicPr>
          <p:cNvPr id="8" name="Bildobjekt 7">
            <a:extLst>
              <a:ext uri="{FF2B5EF4-FFF2-40B4-BE49-F238E27FC236}">
                <a16:creationId xmlns:a16="http://schemas.microsoft.com/office/drawing/2014/main" id="{555F4014-3022-ED76-C000-76927B9A916D}"/>
              </a:ext>
            </a:extLst>
          </p:cNvPr>
          <p:cNvPicPr>
            <a:picLocks noChangeAspect="1"/>
          </p:cNvPicPr>
          <p:nvPr userDrawn="1"/>
        </p:nvPicPr>
        <p:blipFill>
          <a:blip r:embed="rId7" cstate="print">
            <a:extLst>
              <a:ext uri="{28A0092B-C50C-407E-A947-70E740481C1C}">
                <a14:useLocalDpi xmlns:a14="http://schemas.microsoft.com/office/drawing/2010/main"/>
              </a:ext>
            </a:extLst>
          </a:blip>
          <a:stretch>
            <a:fillRect/>
          </a:stretch>
        </p:blipFill>
        <p:spPr>
          <a:xfrm>
            <a:off x="10800000" y="6399212"/>
            <a:ext cx="1117600" cy="279400"/>
          </a:xfrm>
          <a:prstGeom prst="rect">
            <a:avLst/>
          </a:prstGeom>
        </p:spPr>
      </p:pic>
    </p:spTree>
    <p:extLst>
      <p:ext uri="{BB962C8B-B14F-4D97-AF65-F5344CB8AC3E}">
        <p14:creationId xmlns:p14="http://schemas.microsoft.com/office/powerpoint/2010/main" val="1753633369"/>
      </p:ext>
    </p:extLst>
  </p:cSld>
  <p:clrMap bg1="dk1" tx1="lt1" bg2="dk2" tx2="lt2" accent1="accent1" accent2="accent2" accent3="accent3" accent4="accent4" accent5="accent5" accent6="accent6" hlink="hlink" folHlink="folHlink"/>
  <p:sldLayoutIdLst>
    <p:sldLayoutId id="2147483992" r:id="rId1"/>
    <p:sldLayoutId id="2147483993" r:id="rId2"/>
    <p:sldLayoutId id="2147483994" r:id="rId3"/>
    <p:sldLayoutId id="2147483995" r:id="rId4"/>
    <p:sldLayoutId id="2147483996" r:id="rId5"/>
  </p:sldLayoutIdLst>
  <p:txStyles>
    <p:titleStyle>
      <a:lvl1pPr algn="l" defTabSz="914400" rtl="0" eaLnBrk="1" latinLnBrk="0" hangingPunct="1">
        <a:lnSpc>
          <a:spcPct val="90000"/>
        </a:lnSpc>
        <a:spcBef>
          <a:spcPct val="0"/>
        </a:spcBef>
        <a:buNone/>
        <a:defRPr sz="3200" b="1" i="0" kern="1200">
          <a:solidFill>
            <a:schemeClr val="tx1"/>
          </a:solidFill>
          <a:latin typeface="Plus Jakarta Sans SemiBold" pitchFamily="2" charset="77"/>
          <a:ea typeface="+mj-ea"/>
          <a:cs typeface="Plus Jakarta Sans SemiBold" pitchFamily="2" charset="77"/>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b="0" i="0" kern="1200">
          <a:solidFill>
            <a:schemeClr val="tx1"/>
          </a:solidFill>
          <a:latin typeface="Plus Jakarta Sans Medium" pitchFamily="2" charset="77"/>
          <a:ea typeface="+mn-ea"/>
          <a:cs typeface="Plus Jakarta Sans Medium" pitchFamily="2" charset="77"/>
        </a:defRPr>
      </a:lvl1pPr>
      <a:lvl2pPr marL="6858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1"/>
          </a:solidFill>
          <a:latin typeface="Plus Jakarta Sans Medium" pitchFamily="2" charset="77"/>
          <a:ea typeface="+mn-ea"/>
          <a:cs typeface="Plus Jakarta Sans Medium" pitchFamily="2" charset="77"/>
        </a:defRPr>
      </a:lvl2pPr>
      <a:lvl3pPr marL="11430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1"/>
          </a:solidFill>
          <a:latin typeface="Plus Jakarta Sans Medium" pitchFamily="2" charset="77"/>
          <a:ea typeface="+mn-ea"/>
          <a:cs typeface="Plus Jakarta Sans Medium" pitchFamily="2" charset="77"/>
        </a:defRPr>
      </a:lvl3pPr>
      <a:lvl4pPr marL="16002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1"/>
          </a:solidFill>
          <a:latin typeface="Plus Jakarta Sans Medium" pitchFamily="2" charset="77"/>
          <a:ea typeface="+mn-ea"/>
          <a:cs typeface="Plus Jakarta Sans Medium" pitchFamily="2" charset="77"/>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1"/>
          </a:solidFill>
          <a:latin typeface="Plus Jakarta Sans Medium" pitchFamily="2" charset="77"/>
          <a:ea typeface="+mn-ea"/>
          <a:cs typeface="Plus Jakarta Sans Medium" pitchFamily="2" charset="77"/>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A4A3A4"/>
          </p15:clr>
        </p15:guide>
        <p15:guide id="2" pos="3840">
          <p15:clr>
            <a:srgbClr val="A4A3A4"/>
          </p15:clr>
        </p15:guide>
        <p15:guide id="3" pos="529">
          <p15:clr>
            <a:srgbClr val="F26B43"/>
          </p15:clr>
        </p15:guide>
        <p15:guide id="4" pos="7151">
          <p15:clr>
            <a:srgbClr val="F26B43"/>
          </p15:clr>
        </p15:guide>
        <p15:guide id="5" orient="horz" pos="232">
          <p15:clr>
            <a:srgbClr val="F26B43"/>
          </p15:clr>
        </p15:guide>
        <p15:guide id="6" orient="horz" pos="3906">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7"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Platshållare för rubrik 1">
            <a:extLst>
              <a:ext uri="{FF2B5EF4-FFF2-40B4-BE49-F238E27FC236}">
                <a16:creationId xmlns:a16="http://schemas.microsoft.com/office/drawing/2014/main" id="{14D92D5D-39F9-B0CA-90B3-226C39DEFF2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sv-SE" dirty="0"/>
              <a:t>Klicka här för att ändra mall för rubrikformat</a:t>
            </a:r>
          </a:p>
        </p:txBody>
      </p:sp>
      <p:sp>
        <p:nvSpPr>
          <p:cNvPr id="3" name="Platshållare för text 2">
            <a:extLst>
              <a:ext uri="{FF2B5EF4-FFF2-40B4-BE49-F238E27FC236}">
                <a16:creationId xmlns:a16="http://schemas.microsoft.com/office/drawing/2014/main" id="{6DD273D8-7006-0F03-E8C2-11C228CF9ED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sv-SE" dirty="0"/>
              <a:t>Klicka här för att ändra format på bakgrundstexten</a:t>
            </a:r>
          </a:p>
          <a:p>
            <a:pPr lvl="1"/>
            <a:r>
              <a:rPr lang="sv-SE" dirty="0"/>
              <a:t>Nivå två</a:t>
            </a:r>
          </a:p>
          <a:p>
            <a:pPr lvl="2"/>
            <a:r>
              <a:rPr lang="sv-SE" dirty="0"/>
              <a:t>Nivå tre</a:t>
            </a:r>
          </a:p>
          <a:p>
            <a:pPr lvl="3"/>
            <a:r>
              <a:rPr lang="sv-SE" dirty="0"/>
              <a:t>Nivå fyra</a:t>
            </a:r>
          </a:p>
          <a:p>
            <a:pPr lvl="4"/>
            <a:r>
              <a:rPr lang="sv-SE" dirty="0"/>
              <a:t>Nivå fem</a:t>
            </a:r>
          </a:p>
        </p:txBody>
      </p:sp>
      <p:sp>
        <p:nvSpPr>
          <p:cNvPr id="4" name="Platshållare för datum 3">
            <a:extLst>
              <a:ext uri="{FF2B5EF4-FFF2-40B4-BE49-F238E27FC236}">
                <a16:creationId xmlns:a16="http://schemas.microsoft.com/office/drawing/2014/main" id="{2A828263-54B3-D611-F4DA-80BB4D9CE3A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000" b="0" i="0">
                <a:solidFill>
                  <a:schemeClr val="accent4"/>
                </a:solidFill>
                <a:latin typeface="Plus Jakarta Sans Medium" pitchFamily="2" charset="77"/>
                <a:cs typeface="Plus Jakarta Sans Medium" pitchFamily="2" charset="77"/>
              </a:defRPr>
            </a:lvl1pPr>
          </a:lstStyle>
          <a:p>
            <a:fld id="{93BB015C-154F-1140-B632-5631D1A2A5E2}" type="datetimeFigureOut">
              <a:rPr lang="sv-SE" smtClean="0"/>
              <a:pPr/>
              <a:t>2024-09-05</a:t>
            </a:fld>
            <a:endParaRPr lang="sv-SE"/>
          </a:p>
        </p:txBody>
      </p:sp>
      <p:sp>
        <p:nvSpPr>
          <p:cNvPr id="5" name="Platshållare för sidfot 4">
            <a:extLst>
              <a:ext uri="{FF2B5EF4-FFF2-40B4-BE49-F238E27FC236}">
                <a16:creationId xmlns:a16="http://schemas.microsoft.com/office/drawing/2014/main" id="{3A5E2F46-C240-7752-1E26-EBBB51AA214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b="0" i="0">
                <a:solidFill>
                  <a:schemeClr val="accent4"/>
                </a:solidFill>
                <a:latin typeface="Plus Jakarta Sans Medium" pitchFamily="2" charset="77"/>
                <a:cs typeface="Plus Jakarta Sans Medium" pitchFamily="2" charset="77"/>
              </a:defRPr>
            </a:lvl1pPr>
          </a:lstStyle>
          <a:p>
            <a:endParaRPr lang="sv-SE"/>
          </a:p>
        </p:txBody>
      </p:sp>
      <p:pic>
        <p:nvPicPr>
          <p:cNvPr id="8" name="Bildobjekt 7">
            <a:extLst>
              <a:ext uri="{FF2B5EF4-FFF2-40B4-BE49-F238E27FC236}">
                <a16:creationId xmlns:a16="http://schemas.microsoft.com/office/drawing/2014/main" id="{555F4014-3022-ED76-C000-76927B9A916D}"/>
              </a:ext>
            </a:extLst>
          </p:cNvPr>
          <p:cNvPicPr>
            <a:picLocks noChangeAspect="1"/>
          </p:cNvPicPr>
          <p:nvPr userDrawn="1"/>
        </p:nvPicPr>
        <p:blipFill>
          <a:blip r:embed="rId8" cstate="print">
            <a:extLst>
              <a:ext uri="{28A0092B-C50C-407E-A947-70E740481C1C}">
                <a14:useLocalDpi xmlns:a14="http://schemas.microsoft.com/office/drawing/2010/main"/>
              </a:ext>
            </a:extLst>
          </a:blip>
          <a:stretch>
            <a:fillRect/>
          </a:stretch>
        </p:blipFill>
        <p:spPr>
          <a:xfrm>
            <a:off x="10800000" y="6399212"/>
            <a:ext cx="1117600" cy="279400"/>
          </a:xfrm>
          <a:prstGeom prst="rect">
            <a:avLst/>
          </a:prstGeom>
        </p:spPr>
      </p:pic>
    </p:spTree>
    <p:extLst>
      <p:ext uri="{BB962C8B-B14F-4D97-AF65-F5344CB8AC3E}">
        <p14:creationId xmlns:p14="http://schemas.microsoft.com/office/powerpoint/2010/main" val="264250402"/>
      </p:ext>
    </p:extLst>
  </p:cSld>
  <p:clrMap bg1="dk1" tx1="lt1" bg2="dk2" tx2="lt2" accent1="accent1" accent2="accent2" accent3="accent3" accent4="accent4" accent5="accent5" accent6="accent6" hlink="hlink" folHlink="folHlink"/>
  <p:sldLayoutIdLst>
    <p:sldLayoutId id="2147483998" r:id="rId1"/>
    <p:sldLayoutId id="2147483999" r:id="rId2"/>
    <p:sldLayoutId id="2147484000" r:id="rId3"/>
    <p:sldLayoutId id="2147484001" r:id="rId4"/>
    <p:sldLayoutId id="2147484002" r:id="rId5"/>
  </p:sldLayoutIdLst>
  <p:txStyles>
    <p:titleStyle>
      <a:lvl1pPr algn="l" defTabSz="914400" rtl="0" eaLnBrk="1" latinLnBrk="0" hangingPunct="1">
        <a:lnSpc>
          <a:spcPct val="90000"/>
        </a:lnSpc>
        <a:spcBef>
          <a:spcPct val="0"/>
        </a:spcBef>
        <a:buNone/>
        <a:defRPr sz="3200" b="1" i="0" kern="1200">
          <a:solidFill>
            <a:schemeClr val="accent4"/>
          </a:solidFill>
          <a:latin typeface="Plus Jakarta Sans SemiBold" pitchFamily="2" charset="77"/>
          <a:ea typeface="+mj-ea"/>
          <a:cs typeface="Plus Jakarta Sans SemiBold" pitchFamily="2" charset="77"/>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b="0" i="0" kern="1200">
          <a:solidFill>
            <a:schemeClr val="tx1"/>
          </a:solidFill>
          <a:latin typeface="Plus Jakarta Sans Medium" pitchFamily="2" charset="77"/>
          <a:ea typeface="+mn-ea"/>
          <a:cs typeface="Plus Jakarta Sans Medium" pitchFamily="2" charset="77"/>
        </a:defRPr>
      </a:lvl1pPr>
      <a:lvl2pPr marL="6858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1"/>
          </a:solidFill>
          <a:latin typeface="Plus Jakarta Sans Medium" pitchFamily="2" charset="77"/>
          <a:ea typeface="+mn-ea"/>
          <a:cs typeface="Plus Jakarta Sans Medium" pitchFamily="2" charset="77"/>
        </a:defRPr>
      </a:lvl2pPr>
      <a:lvl3pPr marL="11430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1"/>
          </a:solidFill>
          <a:latin typeface="Plus Jakarta Sans Medium" pitchFamily="2" charset="77"/>
          <a:ea typeface="+mn-ea"/>
          <a:cs typeface="Plus Jakarta Sans Medium" pitchFamily="2" charset="77"/>
        </a:defRPr>
      </a:lvl3pPr>
      <a:lvl4pPr marL="16002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1"/>
          </a:solidFill>
          <a:latin typeface="Plus Jakarta Sans Medium" pitchFamily="2" charset="77"/>
          <a:ea typeface="+mn-ea"/>
          <a:cs typeface="Plus Jakarta Sans Medium" pitchFamily="2" charset="77"/>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1"/>
          </a:solidFill>
          <a:latin typeface="Plus Jakarta Sans Medium" pitchFamily="2" charset="77"/>
          <a:ea typeface="+mn-ea"/>
          <a:cs typeface="Plus Jakarta Sans Medium" pitchFamily="2" charset="77"/>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A4A3A4"/>
          </p15:clr>
        </p15:guide>
        <p15:guide id="2" pos="3840">
          <p15:clr>
            <a:srgbClr val="A4A3A4"/>
          </p15:clr>
        </p15:guide>
        <p15:guide id="3" pos="529">
          <p15:clr>
            <a:srgbClr val="F26B43"/>
          </p15:clr>
        </p15:guide>
        <p15:guide id="4" pos="7151">
          <p15:clr>
            <a:srgbClr val="F26B43"/>
          </p15:clr>
        </p15:guide>
        <p15:guide id="5" orient="horz" pos="232">
          <p15:clr>
            <a:srgbClr val="F26B43"/>
          </p15:clr>
        </p15:guide>
        <p15:guide id="6" orient="horz" pos="3906">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7"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Platshållare för rubrik 1">
            <a:extLst>
              <a:ext uri="{FF2B5EF4-FFF2-40B4-BE49-F238E27FC236}">
                <a16:creationId xmlns:a16="http://schemas.microsoft.com/office/drawing/2014/main" id="{14D92D5D-39F9-B0CA-90B3-226C39DEFF2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sv-SE" dirty="0"/>
              <a:t>Klicka här för att ändra mall för rubrikformat</a:t>
            </a:r>
          </a:p>
        </p:txBody>
      </p:sp>
      <p:sp>
        <p:nvSpPr>
          <p:cNvPr id="3" name="Platshållare för text 2">
            <a:extLst>
              <a:ext uri="{FF2B5EF4-FFF2-40B4-BE49-F238E27FC236}">
                <a16:creationId xmlns:a16="http://schemas.microsoft.com/office/drawing/2014/main" id="{6DD273D8-7006-0F03-E8C2-11C228CF9ED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sv-SE" dirty="0"/>
              <a:t>Klicka här för att ändra format på bakgrundstexten</a:t>
            </a:r>
          </a:p>
          <a:p>
            <a:pPr lvl="1"/>
            <a:r>
              <a:rPr lang="sv-SE" dirty="0"/>
              <a:t>Nivå två</a:t>
            </a:r>
          </a:p>
          <a:p>
            <a:pPr lvl="2"/>
            <a:r>
              <a:rPr lang="sv-SE" dirty="0"/>
              <a:t>Nivå tre</a:t>
            </a:r>
          </a:p>
          <a:p>
            <a:pPr lvl="3"/>
            <a:r>
              <a:rPr lang="sv-SE" dirty="0"/>
              <a:t>Nivå fyra</a:t>
            </a:r>
          </a:p>
          <a:p>
            <a:pPr lvl="4"/>
            <a:r>
              <a:rPr lang="sv-SE" dirty="0"/>
              <a:t>Nivå fem</a:t>
            </a:r>
          </a:p>
        </p:txBody>
      </p:sp>
      <p:sp>
        <p:nvSpPr>
          <p:cNvPr id="4" name="Platshållare för datum 3">
            <a:extLst>
              <a:ext uri="{FF2B5EF4-FFF2-40B4-BE49-F238E27FC236}">
                <a16:creationId xmlns:a16="http://schemas.microsoft.com/office/drawing/2014/main" id="{2A828263-54B3-D611-F4DA-80BB4D9CE3A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000" b="0" i="0">
                <a:solidFill>
                  <a:srgbClr val="1C1C1C"/>
                </a:solidFill>
                <a:latin typeface="Plus Jakarta Sans Medium" pitchFamily="2" charset="77"/>
                <a:cs typeface="Plus Jakarta Sans Medium" pitchFamily="2" charset="77"/>
              </a:defRPr>
            </a:lvl1pPr>
          </a:lstStyle>
          <a:p>
            <a:fld id="{93BB015C-154F-1140-B632-5631D1A2A5E2}" type="datetimeFigureOut">
              <a:rPr lang="sv-SE" smtClean="0"/>
              <a:pPr/>
              <a:t>2024-09-05</a:t>
            </a:fld>
            <a:endParaRPr lang="sv-SE"/>
          </a:p>
        </p:txBody>
      </p:sp>
      <p:sp>
        <p:nvSpPr>
          <p:cNvPr id="5" name="Platshållare för sidfot 4">
            <a:extLst>
              <a:ext uri="{FF2B5EF4-FFF2-40B4-BE49-F238E27FC236}">
                <a16:creationId xmlns:a16="http://schemas.microsoft.com/office/drawing/2014/main" id="{3A5E2F46-C240-7752-1E26-EBBB51AA214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b="0" i="0">
                <a:solidFill>
                  <a:srgbClr val="1C1C1C"/>
                </a:solidFill>
                <a:latin typeface="Plus Jakarta Sans Medium" pitchFamily="2" charset="77"/>
                <a:cs typeface="Plus Jakarta Sans Medium" pitchFamily="2" charset="77"/>
              </a:defRPr>
            </a:lvl1pPr>
          </a:lstStyle>
          <a:p>
            <a:endParaRPr lang="sv-SE"/>
          </a:p>
        </p:txBody>
      </p:sp>
      <p:pic>
        <p:nvPicPr>
          <p:cNvPr id="6" name="Bildobjekt 5">
            <a:extLst>
              <a:ext uri="{FF2B5EF4-FFF2-40B4-BE49-F238E27FC236}">
                <a16:creationId xmlns:a16="http://schemas.microsoft.com/office/drawing/2014/main" id="{AC888B13-B466-2F50-09A4-FB0FD3B046E2}"/>
              </a:ext>
            </a:extLst>
          </p:cNvPr>
          <p:cNvPicPr>
            <a:picLocks noChangeAspect="1"/>
          </p:cNvPicPr>
          <p:nvPr userDrawn="1"/>
        </p:nvPicPr>
        <p:blipFill>
          <a:blip r:embed="rId8" cstate="print">
            <a:extLst>
              <a:ext uri="{28A0092B-C50C-407E-A947-70E740481C1C}">
                <a14:useLocalDpi xmlns:a14="http://schemas.microsoft.com/office/drawing/2010/main"/>
              </a:ext>
            </a:extLst>
          </a:blip>
          <a:stretch>
            <a:fillRect/>
          </a:stretch>
        </p:blipFill>
        <p:spPr>
          <a:xfrm>
            <a:off x="10800000" y="6400800"/>
            <a:ext cx="1117601" cy="279400"/>
          </a:xfrm>
          <a:prstGeom prst="rect">
            <a:avLst/>
          </a:prstGeom>
        </p:spPr>
      </p:pic>
    </p:spTree>
    <p:extLst>
      <p:ext uri="{BB962C8B-B14F-4D97-AF65-F5344CB8AC3E}">
        <p14:creationId xmlns:p14="http://schemas.microsoft.com/office/powerpoint/2010/main" val="1397543547"/>
      </p:ext>
    </p:extLst>
  </p:cSld>
  <p:clrMap bg1="dk1" tx1="lt1" bg2="dk2" tx2="lt2" accent1="accent1" accent2="accent2" accent3="accent3" accent4="accent4" accent5="accent5" accent6="accent6" hlink="hlink" folHlink="folHlink"/>
  <p:sldLayoutIdLst>
    <p:sldLayoutId id="2147484004" r:id="rId1"/>
    <p:sldLayoutId id="2147484005" r:id="rId2"/>
    <p:sldLayoutId id="2147484006" r:id="rId3"/>
    <p:sldLayoutId id="2147484007" r:id="rId4"/>
    <p:sldLayoutId id="2147484008" r:id="rId5"/>
  </p:sldLayoutIdLst>
  <p:txStyles>
    <p:titleStyle>
      <a:lvl1pPr algn="l" defTabSz="914400" rtl="0" eaLnBrk="1" latinLnBrk="0" hangingPunct="1">
        <a:lnSpc>
          <a:spcPct val="90000"/>
        </a:lnSpc>
        <a:spcBef>
          <a:spcPct val="0"/>
        </a:spcBef>
        <a:buNone/>
        <a:defRPr sz="3200" b="1" i="0" kern="1200">
          <a:solidFill>
            <a:schemeClr val="accent5"/>
          </a:solidFill>
          <a:latin typeface="Plus Jakarta Sans SemiBold" pitchFamily="2" charset="77"/>
          <a:ea typeface="+mj-ea"/>
          <a:cs typeface="Plus Jakarta Sans SemiBold" pitchFamily="2" charset="77"/>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b="0" i="0" kern="1200">
          <a:solidFill>
            <a:srgbClr val="1C1C1C"/>
          </a:solidFill>
          <a:latin typeface="Plus Jakarta Sans Medium" pitchFamily="2" charset="77"/>
          <a:ea typeface="+mn-ea"/>
          <a:cs typeface="Plus Jakarta Sans Medium" pitchFamily="2" charset="77"/>
        </a:defRPr>
      </a:lvl1pPr>
      <a:lvl2pPr marL="685800" indent="-228600" algn="l" defTabSz="914400" rtl="0" eaLnBrk="1" latinLnBrk="0" hangingPunct="1">
        <a:lnSpc>
          <a:spcPct val="90000"/>
        </a:lnSpc>
        <a:spcBef>
          <a:spcPts val="500"/>
        </a:spcBef>
        <a:buFont typeface="Arial" panose="020B0604020202020204" pitchFamily="34" charset="0"/>
        <a:buChar char="•"/>
        <a:defRPr sz="1600" b="0" i="0" kern="1200">
          <a:solidFill>
            <a:srgbClr val="1C1C1C"/>
          </a:solidFill>
          <a:latin typeface="Plus Jakarta Sans Medium" pitchFamily="2" charset="77"/>
          <a:ea typeface="+mn-ea"/>
          <a:cs typeface="Plus Jakarta Sans Medium" pitchFamily="2" charset="77"/>
        </a:defRPr>
      </a:lvl2pPr>
      <a:lvl3pPr marL="1143000" indent="-228600" algn="l" defTabSz="914400" rtl="0" eaLnBrk="1" latinLnBrk="0" hangingPunct="1">
        <a:lnSpc>
          <a:spcPct val="90000"/>
        </a:lnSpc>
        <a:spcBef>
          <a:spcPts val="500"/>
        </a:spcBef>
        <a:buFont typeface="Arial" panose="020B0604020202020204" pitchFamily="34" charset="0"/>
        <a:buChar char="•"/>
        <a:defRPr sz="1400" b="0" i="0" kern="1200">
          <a:solidFill>
            <a:srgbClr val="1C1C1C"/>
          </a:solidFill>
          <a:latin typeface="Plus Jakarta Sans Medium" pitchFamily="2" charset="77"/>
          <a:ea typeface="+mn-ea"/>
          <a:cs typeface="Plus Jakarta Sans Medium" pitchFamily="2" charset="77"/>
        </a:defRPr>
      </a:lvl3pPr>
      <a:lvl4pPr marL="1600200" indent="-228600" algn="l" defTabSz="914400" rtl="0" eaLnBrk="1" latinLnBrk="0" hangingPunct="1">
        <a:lnSpc>
          <a:spcPct val="90000"/>
        </a:lnSpc>
        <a:spcBef>
          <a:spcPts val="500"/>
        </a:spcBef>
        <a:buFont typeface="Arial" panose="020B0604020202020204" pitchFamily="34" charset="0"/>
        <a:buChar char="•"/>
        <a:defRPr sz="1400" b="0" i="0" kern="1200">
          <a:solidFill>
            <a:srgbClr val="000000"/>
          </a:solidFill>
          <a:latin typeface="Plus Jakarta Sans Medium" pitchFamily="2" charset="77"/>
          <a:ea typeface="+mn-ea"/>
          <a:cs typeface="Plus Jakarta Sans Medium" pitchFamily="2" charset="77"/>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a:solidFill>
            <a:srgbClr val="000000"/>
          </a:solidFill>
          <a:latin typeface="Plus Jakarta Sans Medium" pitchFamily="2" charset="77"/>
          <a:ea typeface="+mn-ea"/>
          <a:cs typeface="Plus Jakarta Sans Medium" pitchFamily="2" charset="77"/>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A4A3A4"/>
          </p15:clr>
        </p15:guide>
        <p15:guide id="2" pos="3840">
          <p15:clr>
            <a:srgbClr val="A4A3A4"/>
          </p15:clr>
        </p15:guide>
        <p15:guide id="3" pos="529">
          <p15:clr>
            <a:srgbClr val="F26B43"/>
          </p15:clr>
        </p15:guide>
        <p15:guide id="4" pos="7151">
          <p15:clr>
            <a:srgbClr val="F26B43"/>
          </p15:clr>
        </p15:guide>
        <p15:guide id="5" orient="horz" pos="232">
          <p15:clr>
            <a:srgbClr val="F26B43"/>
          </p15:clr>
        </p15:guide>
        <p15:guide id="6" orient="horz" pos="3906">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8"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Platshållare för rubrik 1">
            <a:extLst>
              <a:ext uri="{FF2B5EF4-FFF2-40B4-BE49-F238E27FC236}">
                <a16:creationId xmlns:a16="http://schemas.microsoft.com/office/drawing/2014/main" id="{86229AF1-2C84-FC35-4D82-18755907D51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sv-SE" dirty="0"/>
              <a:t>Klicka här för att ändra mall för rubrikformat</a:t>
            </a:r>
          </a:p>
        </p:txBody>
      </p:sp>
      <p:sp>
        <p:nvSpPr>
          <p:cNvPr id="3" name="Platshållare för text 2">
            <a:extLst>
              <a:ext uri="{FF2B5EF4-FFF2-40B4-BE49-F238E27FC236}">
                <a16:creationId xmlns:a16="http://schemas.microsoft.com/office/drawing/2014/main" id="{1095DF39-4E77-03BB-2B04-BED10B19AE8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sv-SE" dirty="0"/>
              <a:t>Klicka här för att ändra format på bakgrundstexten</a:t>
            </a:r>
          </a:p>
          <a:p>
            <a:pPr lvl="1"/>
            <a:r>
              <a:rPr lang="sv-SE" dirty="0"/>
              <a:t>Nivå två</a:t>
            </a:r>
          </a:p>
          <a:p>
            <a:pPr lvl="2"/>
            <a:r>
              <a:rPr lang="sv-SE" dirty="0"/>
              <a:t>Nivå tre</a:t>
            </a:r>
          </a:p>
          <a:p>
            <a:pPr lvl="3"/>
            <a:r>
              <a:rPr lang="sv-SE" dirty="0"/>
              <a:t>Nivå fyra</a:t>
            </a:r>
          </a:p>
          <a:p>
            <a:pPr lvl="4"/>
            <a:r>
              <a:rPr lang="sv-SE" dirty="0"/>
              <a:t>Nivå fem</a:t>
            </a:r>
          </a:p>
        </p:txBody>
      </p:sp>
    </p:spTree>
    <p:extLst>
      <p:ext uri="{BB962C8B-B14F-4D97-AF65-F5344CB8AC3E}">
        <p14:creationId xmlns:p14="http://schemas.microsoft.com/office/powerpoint/2010/main" val="3629269933"/>
      </p:ext>
    </p:extLst>
  </p:cSld>
  <p:clrMap bg1="dk1" tx1="lt1" bg2="dk2" tx2="lt2" accent1="accent1" accent2="accent2" accent3="accent3" accent4="accent4" accent5="accent5" accent6="accent6" hlink="hlink" folHlink="folHlink"/>
  <p:sldLayoutIdLst>
    <p:sldLayoutId id="2147484010" r:id="rId1"/>
    <p:sldLayoutId id="2147484011" r:id="rId2"/>
    <p:sldLayoutId id="2147484012" r:id="rId3"/>
    <p:sldLayoutId id="2147484013" r:id="rId4"/>
    <p:sldLayoutId id="2147484014" r:id="rId5"/>
    <p:sldLayoutId id="2147484015" r:id="rId6"/>
  </p:sldLayoutIdLst>
  <p:txStyles>
    <p:titleStyle>
      <a:lvl1pPr algn="l" defTabSz="914400" rtl="0" eaLnBrk="1" latinLnBrk="0" hangingPunct="1">
        <a:lnSpc>
          <a:spcPct val="90000"/>
        </a:lnSpc>
        <a:spcBef>
          <a:spcPct val="0"/>
        </a:spcBef>
        <a:buNone/>
        <a:defRPr sz="3200" b="1" i="0" kern="1200">
          <a:solidFill>
            <a:schemeClr val="accent5"/>
          </a:solidFill>
          <a:latin typeface="Plus Jakarta Sans SemiBold" pitchFamily="2" charset="77"/>
          <a:ea typeface="+mj-ea"/>
          <a:cs typeface="Plus Jakarta Sans SemiBold" pitchFamily="2" charset="77"/>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b="0" i="0" kern="1200">
          <a:solidFill>
            <a:srgbClr val="1C1C1C"/>
          </a:solidFill>
          <a:latin typeface="Plus Jakarta Sans Medium" pitchFamily="2" charset="77"/>
          <a:ea typeface="+mn-ea"/>
          <a:cs typeface="Plus Jakarta Sans Medium" pitchFamily="2" charset="77"/>
        </a:defRPr>
      </a:lvl1pPr>
      <a:lvl2pPr marL="685800" indent="-228600" algn="l" defTabSz="914400" rtl="0" eaLnBrk="1" latinLnBrk="0" hangingPunct="1">
        <a:lnSpc>
          <a:spcPct val="90000"/>
        </a:lnSpc>
        <a:spcBef>
          <a:spcPts val="500"/>
        </a:spcBef>
        <a:buFont typeface="Arial" panose="020B0604020202020204" pitchFamily="34" charset="0"/>
        <a:buChar char="•"/>
        <a:defRPr sz="1600" b="0" i="0" kern="1200">
          <a:solidFill>
            <a:srgbClr val="1C1C1C"/>
          </a:solidFill>
          <a:latin typeface="Plus Jakarta Sans Medium" pitchFamily="2" charset="77"/>
          <a:ea typeface="+mn-ea"/>
          <a:cs typeface="Plus Jakarta Sans Medium" pitchFamily="2" charset="77"/>
        </a:defRPr>
      </a:lvl2pPr>
      <a:lvl3pPr marL="1143000" indent="-228600" algn="l" defTabSz="914400" rtl="0" eaLnBrk="1" latinLnBrk="0" hangingPunct="1">
        <a:lnSpc>
          <a:spcPct val="90000"/>
        </a:lnSpc>
        <a:spcBef>
          <a:spcPts val="500"/>
        </a:spcBef>
        <a:buFont typeface="Arial" panose="020B0604020202020204" pitchFamily="34" charset="0"/>
        <a:buChar char="•"/>
        <a:defRPr sz="1400" b="0" i="0" kern="1200">
          <a:solidFill>
            <a:srgbClr val="1C1C1C"/>
          </a:solidFill>
          <a:latin typeface="Plus Jakarta Sans Medium" pitchFamily="2" charset="77"/>
          <a:ea typeface="+mn-ea"/>
          <a:cs typeface="Plus Jakarta Sans Medium" pitchFamily="2" charset="77"/>
        </a:defRPr>
      </a:lvl3pPr>
      <a:lvl4pPr marL="1600200" indent="-228600" algn="l" defTabSz="914400" rtl="0" eaLnBrk="1" latinLnBrk="0" hangingPunct="1">
        <a:lnSpc>
          <a:spcPct val="90000"/>
        </a:lnSpc>
        <a:spcBef>
          <a:spcPts val="500"/>
        </a:spcBef>
        <a:buFont typeface="Arial" panose="020B0604020202020204" pitchFamily="34" charset="0"/>
        <a:buChar char="•"/>
        <a:defRPr sz="1400" b="0" i="0" kern="1200">
          <a:solidFill>
            <a:srgbClr val="000000"/>
          </a:solidFill>
          <a:latin typeface="Plus Jakarta Sans Medium" pitchFamily="2" charset="77"/>
          <a:ea typeface="+mn-ea"/>
          <a:cs typeface="Plus Jakarta Sans Medium" pitchFamily="2" charset="77"/>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a:solidFill>
            <a:srgbClr val="000000"/>
          </a:solidFill>
          <a:latin typeface="Plus Jakarta Sans Medium" pitchFamily="2" charset="77"/>
          <a:ea typeface="+mn-ea"/>
          <a:cs typeface="Plus Jakarta Sans Medium" pitchFamily="2" charset="77"/>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A4A3A4"/>
          </p15:clr>
        </p15:guide>
        <p15:guide id="2" pos="3840">
          <p15:clr>
            <a:srgbClr val="A4A3A4"/>
          </p15:clr>
        </p15:guide>
        <p15:guide id="3" pos="529">
          <p15:clr>
            <a:srgbClr val="F26B43"/>
          </p15:clr>
        </p15:guide>
        <p15:guide id="4" pos="7151">
          <p15:clr>
            <a:srgbClr val="F26B43"/>
          </p15:clr>
        </p15:guide>
        <p15:guide id="5" orient="horz" pos="232">
          <p15:clr>
            <a:srgbClr val="F26B43"/>
          </p15:clr>
        </p15:guide>
        <p15:guide id="6" orient="horz" pos="3906">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1.xml"/><Relationship Id="rId1" Type="http://schemas.openxmlformats.org/officeDocument/2006/relationships/slideLayout" Target="../slideLayouts/slideLayout17.xml"/><Relationship Id="rId5" Type="http://schemas.openxmlformats.org/officeDocument/2006/relationships/image" Target="../media/image34.png"/><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9.xml"/><Relationship Id="rId1" Type="http://schemas.openxmlformats.org/officeDocument/2006/relationships/slideLayout" Target="../slideLayouts/slideLayout17.xml"/><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17.xml"/><Relationship Id="rId5" Type="http://schemas.openxmlformats.org/officeDocument/2006/relationships/image" Target="../media/image35.png"/><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xml"/><Relationship Id="rId1" Type="http://schemas.openxmlformats.org/officeDocument/2006/relationships/slideLayout" Target="../slideLayouts/slideLayout17.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17.xml"/><Relationship Id="rId5" Type="http://schemas.openxmlformats.org/officeDocument/2006/relationships/image" Target="../media/image35.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7.xml"/><Relationship Id="rId1" Type="http://schemas.openxmlformats.org/officeDocument/2006/relationships/video" Target="https://www.youtube.com/embed/x7X9w_GIm1s?feature=oembed" TargetMode="External"/><Relationship Id="rId6" Type="http://schemas.openxmlformats.org/officeDocument/2006/relationships/image" Target="../media/image37.jpeg"/><Relationship Id="rId5" Type="http://schemas.openxmlformats.org/officeDocument/2006/relationships/image" Target="../media/image8.png"/><Relationship Id="rId4" Type="http://schemas.openxmlformats.org/officeDocument/2006/relationships/image" Target="../media/image29.jpeg"/></Relationships>
</file>

<file path=ppt/slides/_rels/slide6.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6.xml"/><Relationship Id="rId1" Type="http://schemas.openxmlformats.org/officeDocument/2006/relationships/slideLayout" Target="../slideLayouts/slideLayout17.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8.jpeg"/><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7.xml"/><Relationship Id="rId5" Type="http://schemas.openxmlformats.org/officeDocument/2006/relationships/image" Target="../media/image40.png"/><Relationship Id="rId4" Type="http://schemas.openxmlformats.org/officeDocument/2006/relationships/image" Target="../media/image39.png"/></Relationships>
</file>

<file path=ppt/slides/_rels/slide9.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8.xml"/><Relationship Id="rId1" Type="http://schemas.openxmlformats.org/officeDocument/2006/relationships/slideLayout" Target="../slideLayouts/slideLayout17.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ktangel 3">
            <a:extLst>
              <a:ext uri="{FF2B5EF4-FFF2-40B4-BE49-F238E27FC236}">
                <a16:creationId xmlns:a16="http://schemas.microsoft.com/office/drawing/2014/main" id="{A30D1A88-087B-7832-86A8-F6A837117E6D}"/>
              </a:ext>
            </a:extLst>
          </p:cNvPr>
          <p:cNvSpPr/>
          <p:nvPr/>
        </p:nvSpPr>
        <p:spPr>
          <a:xfrm>
            <a:off x="0" y="0"/>
            <a:ext cx="12192000" cy="6858000"/>
          </a:xfrm>
          <a:prstGeom prst="rect">
            <a:avLst/>
          </a:prstGeom>
          <a:solidFill>
            <a:srgbClr val="00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pic>
        <p:nvPicPr>
          <p:cNvPr id="3" name="Bildobjekt 2" descr="En bild som visar text, clipart&#10;&#10;Automatiskt genererad beskrivning">
            <a:extLst>
              <a:ext uri="{FF2B5EF4-FFF2-40B4-BE49-F238E27FC236}">
                <a16:creationId xmlns:a16="http://schemas.microsoft.com/office/drawing/2014/main" id="{61E4EF80-C801-CB40-7C31-18F350E46E42}"/>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52811" y="6446018"/>
            <a:ext cx="1220788" cy="306232"/>
          </a:xfrm>
          <a:prstGeom prst="rect">
            <a:avLst/>
          </a:prstGeom>
        </p:spPr>
      </p:pic>
      <p:sp>
        <p:nvSpPr>
          <p:cNvPr id="5" name="textruta 4">
            <a:extLst>
              <a:ext uri="{FF2B5EF4-FFF2-40B4-BE49-F238E27FC236}">
                <a16:creationId xmlns:a16="http://schemas.microsoft.com/office/drawing/2014/main" id="{386F8130-8A0A-103F-EA0B-F2D7502648D5}"/>
              </a:ext>
            </a:extLst>
          </p:cNvPr>
          <p:cNvSpPr txBox="1"/>
          <p:nvPr/>
        </p:nvSpPr>
        <p:spPr>
          <a:xfrm>
            <a:off x="1821741" y="371745"/>
            <a:ext cx="8631383" cy="1015663"/>
          </a:xfrm>
          <a:prstGeom prst="rect">
            <a:avLst/>
          </a:prstGeom>
          <a:noFill/>
        </p:spPr>
        <p:txBody>
          <a:bodyPr wrap="square" rtlCol="0">
            <a:spAutoFit/>
          </a:bodyPr>
          <a:lstStyle/>
          <a:p>
            <a:pPr algn="ctr"/>
            <a:r>
              <a:rPr lang="sv-SE" sz="6000" b="1" dirty="0" err="1">
                <a:solidFill>
                  <a:srgbClr val="FFFFFF"/>
                </a:solidFill>
                <a:latin typeface="+mj-lt"/>
                <a:cs typeface="Plus Jakarta Sans" pitchFamily="2" charset="77"/>
              </a:rPr>
              <a:t>Introduction</a:t>
            </a:r>
            <a:r>
              <a:rPr lang="sv-SE" sz="6000" b="1" dirty="0">
                <a:solidFill>
                  <a:srgbClr val="FFFFFF"/>
                </a:solidFill>
                <a:latin typeface="+mj-lt"/>
                <a:cs typeface="Plus Jakarta Sans" pitchFamily="2" charset="77"/>
              </a:rPr>
              <a:t> to </a:t>
            </a:r>
            <a:r>
              <a:rPr lang="sv-SE" sz="6000" b="1" dirty="0" err="1">
                <a:solidFill>
                  <a:srgbClr val="FFFFFF"/>
                </a:solidFill>
                <a:latin typeface="+mj-lt"/>
                <a:cs typeface="Plus Jakarta Sans" pitchFamily="2" charset="77"/>
              </a:rPr>
              <a:t>Python</a:t>
            </a:r>
            <a:endParaRPr lang="sv-SE" sz="6000" b="1" dirty="0">
              <a:solidFill>
                <a:srgbClr val="FFFFFF"/>
              </a:solidFill>
              <a:latin typeface="+mj-lt"/>
              <a:cs typeface="Plus Jakarta Sans" pitchFamily="2" charset="77"/>
            </a:endParaRPr>
          </a:p>
        </p:txBody>
      </p:sp>
      <p:sp>
        <p:nvSpPr>
          <p:cNvPr id="6" name="textruta 5">
            <a:extLst>
              <a:ext uri="{FF2B5EF4-FFF2-40B4-BE49-F238E27FC236}">
                <a16:creationId xmlns:a16="http://schemas.microsoft.com/office/drawing/2014/main" id="{8003700C-57CD-AB80-372B-F4C8546179B7}"/>
              </a:ext>
            </a:extLst>
          </p:cNvPr>
          <p:cNvSpPr txBox="1"/>
          <p:nvPr/>
        </p:nvSpPr>
        <p:spPr>
          <a:xfrm>
            <a:off x="24587" y="6020843"/>
            <a:ext cx="1919969" cy="461665"/>
          </a:xfrm>
          <a:prstGeom prst="rect">
            <a:avLst/>
          </a:prstGeom>
          <a:noFill/>
        </p:spPr>
        <p:txBody>
          <a:bodyPr wrap="square" rtlCol="0">
            <a:spAutoFit/>
          </a:bodyPr>
          <a:lstStyle/>
          <a:p>
            <a:pPr algn="ctr"/>
            <a:r>
              <a:rPr lang="sv-SE" sz="2400" b="1" i="1" dirty="0" err="1">
                <a:solidFill>
                  <a:schemeClr val="accent4"/>
                </a:solidFill>
                <a:effectLst/>
                <a:latin typeface="Plus Jakarta Sans" pitchFamily="2" charset="77"/>
                <a:cs typeface="Plus Jakarta Sans" pitchFamily="2" charset="77"/>
              </a:rPr>
              <a:t>Excellerate</a:t>
            </a:r>
            <a:endParaRPr lang="sv-SE" sz="2400" b="1" i="1" dirty="0">
              <a:solidFill>
                <a:srgbClr val="FFFFFF"/>
              </a:solidFill>
              <a:latin typeface="+mj-lt"/>
              <a:cs typeface="Plus Jakarta Sans" pitchFamily="2" charset="77"/>
            </a:endParaRPr>
          </a:p>
        </p:txBody>
      </p:sp>
      <p:sp>
        <p:nvSpPr>
          <p:cNvPr id="10" name="textruta 9">
            <a:extLst>
              <a:ext uri="{FF2B5EF4-FFF2-40B4-BE49-F238E27FC236}">
                <a16:creationId xmlns:a16="http://schemas.microsoft.com/office/drawing/2014/main" id="{5981CF3F-E76A-BA8F-89AE-A0AD9B90BA56}"/>
              </a:ext>
            </a:extLst>
          </p:cNvPr>
          <p:cNvSpPr txBox="1"/>
          <p:nvPr/>
        </p:nvSpPr>
        <p:spPr>
          <a:xfrm>
            <a:off x="1854992" y="1260984"/>
            <a:ext cx="8631383" cy="461665"/>
          </a:xfrm>
          <a:prstGeom prst="rect">
            <a:avLst/>
          </a:prstGeom>
          <a:noFill/>
        </p:spPr>
        <p:txBody>
          <a:bodyPr wrap="square" rtlCol="0">
            <a:spAutoFit/>
          </a:bodyPr>
          <a:lstStyle/>
          <a:p>
            <a:pPr algn="ctr"/>
            <a:r>
              <a:rPr lang="sv-SE" sz="2400" b="1" i="1" dirty="0">
                <a:solidFill>
                  <a:srgbClr val="FFFFFF"/>
                </a:solidFill>
                <a:latin typeface="+mj-lt"/>
                <a:cs typeface="Plus Jakarta Sans" pitchFamily="2" charset="77"/>
              </a:rPr>
              <a:t>for </a:t>
            </a:r>
            <a:r>
              <a:rPr lang="sv-SE" sz="2400" b="1" i="1" dirty="0" err="1">
                <a:solidFill>
                  <a:srgbClr val="FFFFFF"/>
                </a:solidFill>
                <a:latin typeface="+mj-lt"/>
                <a:cs typeface="Plus Jakarta Sans" pitchFamily="2" charset="77"/>
              </a:rPr>
              <a:t>developers</a:t>
            </a:r>
            <a:endParaRPr lang="sv-SE" sz="2400" b="1" i="1" dirty="0">
              <a:solidFill>
                <a:srgbClr val="FFFFFF"/>
              </a:solidFill>
              <a:latin typeface="+mj-lt"/>
              <a:cs typeface="Plus Jakarta Sans" pitchFamily="2" charset="77"/>
            </a:endParaRPr>
          </a:p>
        </p:txBody>
      </p:sp>
      <p:pic>
        <p:nvPicPr>
          <p:cNvPr id="1026" name="Picture 2">
            <a:extLst>
              <a:ext uri="{FF2B5EF4-FFF2-40B4-BE49-F238E27FC236}">
                <a16:creationId xmlns:a16="http://schemas.microsoft.com/office/drawing/2014/main" id="{C16E8413-BB08-8831-E0B4-FB11CF66503D}"/>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8796427" y="1578888"/>
            <a:ext cx="1220789" cy="13378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42604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Rektangel 1">
            <a:extLst>
              <a:ext uri="{FF2B5EF4-FFF2-40B4-BE49-F238E27FC236}">
                <a16:creationId xmlns:a16="http://schemas.microsoft.com/office/drawing/2014/main" id="{1D58601E-291C-F103-CE3F-9C138449A5E2}"/>
              </a:ext>
            </a:extLst>
          </p:cNvPr>
          <p:cNvSpPr/>
          <p:nvPr/>
        </p:nvSpPr>
        <p:spPr>
          <a:xfrm>
            <a:off x="0" y="0"/>
            <a:ext cx="12192000" cy="6858000"/>
          </a:xfrm>
          <a:prstGeom prst="rect">
            <a:avLst/>
          </a:prstGeom>
          <a:solidFill>
            <a:srgbClr val="191919">
              <a:alpha val="6811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pic>
        <p:nvPicPr>
          <p:cNvPr id="9" name="Bildobjekt 8" descr="En bild som visar text, clipart&#10;&#10;Automatiskt genererad beskrivning">
            <a:extLst>
              <a:ext uri="{FF2B5EF4-FFF2-40B4-BE49-F238E27FC236}">
                <a16:creationId xmlns:a16="http://schemas.microsoft.com/office/drawing/2014/main" id="{231AC649-DE67-7456-CE7F-9CD7A486E914}"/>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79191" y="6325168"/>
            <a:ext cx="1220788" cy="306232"/>
          </a:xfrm>
          <a:prstGeom prst="rect">
            <a:avLst/>
          </a:prstGeom>
        </p:spPr>
      </p:pic>
      <p:sp>
        <p:nvSpPr>
          <p:cNvPr id="3" name="textruta 2">
            <a:extLst>
              <a:ext uri="{FF2B5EF4-FFF2-40B4-BE49-F238E27FC236}">
                <a16:creationId xmlns:a16="http://schemas.microsoft.com/office/drawing/2014/main" id="{73B77C37-7A9C-1E31-8571-264015EC3D76}"/>
              </a:ext>
            </a:extLst>
          </p:cNvPr>
          <p:cNvSpPr txBox="1"/>
          <p:nvPr/>
        </p:nvSpPr>
        <p:spPr>
          <a:xfrm>
            <a:off x="742463" y="565476"/>
            <a:ext cx="5924343" cy="769441"/>
          </a:xfrm>
          <a:prstGeom prst="rect">
            <a:avLst/>
          </a:prstGeom>
          <a:noFill/>
        </p:spPr>
        <p:txBody>
          <a:bodyPr wrap="square" rtlCol="0">
            <a:spAutoFit/>
          </a:bodyPr>
          <a:lstStyle/>
          <a:p>
            <a:r>
              <a:rPr lang="sv-SE" sz="4400" b="1" dirty="0" err="1">
                <a:solidFill>
                  <a:schemeClr val="accent4"/>
                </a:solidFill>
                <a:latin typeface="Plus Jakarta Sans" pitchFamily="2" charset="77"/>
                <a:cs typeface="Plus Jakarta Sans" pitchFamily="2" charset="77"/>
              </a:rPr>
              <a:t>Thank</a:t>
            </a:r>
            <a:r>
              <a:rPr lang="sv-SE" sz="4400" b="1" dirty="0">
                <a:solidFill>
                  <a:schemeClr val="accent4"/>
                </a:solidFill>
                <a:latin typeface="Plus Jakarta Sans" pitchFamily="2" charset="77"/>
                <a:cs typeface="Plus Jakarta Sans" pitchFamily="2" charset="77"/>
              </a:rPr>
              <a:t> </a:t>
            </a:r>
            <a:r>
              <a:rPr lang="sv-SE" sz="4400" b="1" dirty="0" err="1">
                <a:solidFill>
                  <a:schemeClr val="accent4"/>
                </a:solidFill>
                <a:latin typeface="Plus Jakarta Sans" pitchFamily="2" charset="77"/>
                <a:cs typeface="Plus Jakarta Sans" pitchFamily="2" charset="77"/>
              </a:rPr>
              <a:t>you</a:t>
            </a:r>
            <a:r>
              <a:rPr lang="sv-SE" sz="4400" b="1" dirty="0">
                <a:solidFill>
                  <a:schemeClr val="accent4"/>
                </a:solidFill>
                <a:latin typeface="Plus Jakarta Sans" pitchFamily="2" charset="77"/>
                <a:cs typeface="Plus Jakarta Sans" pitchFamily="2" charset="77"/>
              </a:rPr>
              <a:t> for </a:t>
            </a:r>
            <a:r>
              <a:rPr lang="sv-SE" sz="4400" b="1" dirty="0" err="1">
                <a:solidFill>
                  <a:schemeClr val="accent4"/>
                </a:solidFill>
                <a:latin typeface="Plus Jakarta Sans" pitchFamily="2" charset="77"/>
                <a:cs typeface="Plus Jakarta Sans" pitchFamily="2" charset="77"/>
              </a:rPr>
              <a:t>today</a:t>
            </a:r>
            <a:r>
              <a:rPr lang="sv-SE" sz="4400" b="1" dirty="0">
                <a:solidFill>
                  <a:schemeClr val="accent4"/>
                </a:solidFill>
                <a:latin typeface="Plus Jakarta Sans" pitchFamily="2" charset="77"/>
                <a:cs typeface="Plus Jakarta Sans" pitchFamily="2" charset="77"/>
              </a:rPr>
              <a:t>!</a:t>
            </a:r>
          </a:p>
        </p:txBody>
      </p:sp>
      <p:sp>
        <p:nvSpPr>
          <p:cNvPr id="10" name="textruta 9">
            <a:extLst>
              <a:ext uri="{FF2B5EF4-FFF2-40B4-BE49-F238E27FC236}">
                <a16:creationId xmlns:a16="http://schemas.microsoft.com/office/drawing/2014/main" id="{28F1C43B-15EC-11BB-E59E-8B7596BE00C8}"/>
              </a:ext>
            </a:extLst>
          </p:cNvPr>
          <p:cNvSpPr txBox="1"/>
          <p:nvPr/>
        </p:nvSpPr>
        <p:spPr>
          <a:xfrm>
            <a:off x="839788" y="2143322"/>
            <a:ext cx="6152493" cy="1200329"/>
          </a:xfrm>
          <a:prstGeom prst="rect">
            <a:avLst/>
          </a:prstGeom>
          <a:noFill/>
        </p:spPr>
        <p:txBody>
          <a:bodyPr wrap="square" rtlCol="0">
            <a:spAutoFit/>
          </a:bodyPr>
          <a:lstStyle/>
          <a:p>
            <a:r>
              <a:rPr lang="sv-SE" sz="2400" dirty="0">
                <a:solidFill>
                  <a:schemeClr val="bg1"/>
                </a:solidFill>
                <a:latin typeface="Plus Jakarta Sans" pitchFamily="2" charset="77"/>
                <a:cs typeface="Plus Jakarta Sans" pitchFamily="2" charset="77"/>
              </a:rPr>
              <a:t>- </a:t>
            </a:r>
            <a:r>
              <a:rPr lang="sv-SE" sz="2400" dirty="0" err="1">
                <a:solidFill>
                  <a:schemeClr val="bg1"/>
                </a:solidFill>
                <a:latin typeface="Plus Jakarta Sans" pitchFamily="2" charset="77"/>
                <a:cs typeface="Plus Jakarta Sans" pitchFamily="2" charset="77"/>
              </a:rPr>
              <a:t>How</a:t>
            </a:r>
            <a:r>
              <a:rPr lang="sv-SE" sz="2400" dirty="0">
                <a:solidFill>
                  <a:schemeClr val="bg1"/>
                </a:solidFill>
                <a:latin typeface="Plus Jakarta Sans" pitchFamily="2" charset="77"/>
                <a:cs typeface="Plus Jakarta Sans" pitchFamily="2" charset="77"/>
              </a:rPr>
              <a:t> </a:t>
            </a:r>
            <a:r>
              <a:rPr lang="sv-SE" sz="2400" dirty="0" err="1">
                <a:solidFill>
                  <a:schemeClr val="bg1"/>
                </a:solidFill>
                <a:latin typeface="Plus Jakarta Sans" pitchFamily="2" charset="77"/>
                <a:cs typeface="Plus Jakarta Sans" pitchFamily="2" charset="77"/>
              </a:rPr>
              <a:t>did</a:t>
            </a:r>
            <a:r>
              <a:rPr lang="sv-SE" sz="2400" dirty="0">
                <a:solidFill>
                  <a:schemeClr val="bg1"/>
                </a:solidFill>
                <a:latin typeface="Plus Jakarta Sans" pitchFamily="2" charset="77"/>
                <a:cs typeface="Plus Jakarta Sans" pitchFamily="2" charset="77"/>
              </a:rPr>
              <a:t> it go?! 😃</a:t>
            </a:r>
          </a:p>
          <a:p>
            <a:endParaRPr lang="sv-SE" sz="2400" dirty="0">
              <a:solidFill>
                <a:schemeClr val="bg1"/>
              </a:solidFill>
              <a:latin typeface="Plus Jakarta Sans" pitchFamily="2" charset="77"/>
              <a:cs typeface="Plus Jakarta Sans" pitchFamily="2" charset="77"/>
            </a:endParaRPr>
          </a:p>
          <a:p>
            <a:r>
              <a:rPr lang="sv-SE" sz="2400" dirty="0">
                <a:solidFill>
                  <a:schemeClr val="bg1"/>
                </a:solidFill>
                <a:latin typeface="Plus Jakarta Sans" pitchFamily="2" charset="77"/>
                <a:cs typeface="Plus Jakarta Sans" pitchFamily="2" charset="77"/>
              </a:rPr>
              <a:t>- </a:t>
            </a:r>
            <a:r>
              <a:rPr lang="sv-SE" sz="2400" dirty="0" err="1">
                <a:solidFill>
                  <a:schemeClr val="bg1"/>
                </a:solidFill>
                <a:latin typeface="Plus Jakarta Sans" pitchFamily="2" charset="77"/>
                <a:cs typeface="Plus Jakarta Sans" pitchFamily="2" charset="77"/>
              </a:rPr>
              <a:t>Questions</a:t>
            </a:r>
            <a:r>
              <a:rPr lang="sv-SE" sz="2400" dirty="0">
                <a:solidFill>
                  <a:schemeClr val="bg1"/>
                </a:solidFill>
                <a:latin typeface="Plus Jakarta Sans" pitchFamily="2" charset="77"/>
                <a:cs typeface="Plus Jakarta Sans" pitchFamily="2" charset="77"/>
              </a:rPr>
              <a:t>/</a:t>
            </a:r>
            <a:r>
              <a:rPr lang="sv-SE" sz="2400" dirty="0" err="1">
                <a:solidFill>
                  <a:schemeClr val="bg1"/>
                </a:solidFill>
                <a:latin typeface="Plus Jakarta Sans" pitchFamily="2" charset="77"/>
                <a:cs typeface="Plus Jakarta Sans" pitchFamily="2" charset="77"/>
              </a:rPr>
              <a:t>reflections</a:t>
            </a:r>
            <a:r>
              <a:rPr lang="sv-SE" sz="2400" dirty="0">
                <a:solidFill>
                  <a:schemeClr val="bg1"/>
                </a:solidFill>
                <a:latin typeface="Plus Jakarta Sans" pitchFamily="2" charset="77"/>
                <a:cs typeface="Plus Jakarta Sans" pitchFamily="2" charset="77"/>
              </a:rPr>
              <a:t>?</a:t>
            </a:r>
          </a:p>
        </p:txBody>
      </p:sp>
      <p:sp>
        <p:nvSpPr>
          <p:cNvPr id="4" name="textruta 3">
            <a:extLst>
              <a:ext uri="{FF2B5EF4-FFF2-40B4-BE49-F238E27FC236}">
                <a16:creationId xmlns:a16="http://schemas.microsoft.com/office/drawing/2014/main" id="{E4E8239A-DA64-E1C8-1753-2AED667FDFF8}"/>
              </a:ext>
            </a:extLst>
          </p:cNvPr>
          <p:cNvSpPr txBox="1"/>
          <p:nvPr/>
        </p:nvSpPr>
        <p:spPr>
          <a:xfrm>
            <a:off x="7127047" y="1623231"/>
            <a:ext cx="3614273" cy="4278094"/>
          </a:xfrm>
          <a:prstGeom prst="rect">
            <a:avLst/>
          </a:prstGeom>
          <a:noFill/>
        </p:spPr>
        <p:txBody>
          <a:bodyPr wrap="square" rtlCol="0">
            <a:spAutoFit/>
          </a:bodyPr>
          <a:lstStyle/>
          <a:p>
            <a:r>
              <a:rPr lang="en-US" sz="1600" b="1" dirty="0">
                <a:solidFill>
                  <a:schemeClr val="bg1"/>
                </a:solidFill>
                <a:latin typeface="Plus Jakarta Sans" pitchFamily="2" charset="77"/>
                <a:ea typeface="+mn-lt"/>
                <a:cs typeface="Plus Jakarta Sans" pitchFamily="2" charset="77"/>
              </a:rPr>
              <a:t>Today we looked at:</a:t>
            </a:r>
          </a:p>
          <a:p>
            <a:r>
              <a:rPr lang="en-US" sz="1600" dirty="0">
                <a:solidFill>
                  <a:schemeClr val="bg1"/>
                </a:solidFill>
                <a:latin typeface="Plus Jakarta Sans" pitchFamily="2" charset="77"/>
                <a:ea typeface="+mn-lt"/>
                <a:cs typeface="Plus Jakarta Sans" pitchFamily="2" charset="77"/>
              </a:rPr>
              <a:t>- Intro &amp; Python IDEs</a:t>
            </a:r>
          </a:p>
          <a:p>
            <a:r>
              <a:rPr lang="en-US" sz="1600" dirty="0">
                <a:solidFill>
                  <a:schemeClr val="bg1"/>
                </a:solidFill>
                <a:latin typeface="Plus Jakarta Sans" pitchFamily="2" charset="77"/>
                <a:ea typeface="+mn-lt"/>
                <a:cs typeface="Plus Jakarta Sans" pitchFamily="2" charset="77"/>
              </a:rPr>
              <a:t>- General &amp; basic syntax</a:t>
            </a:r>
          </a:p>
          <a:p>
            <a:r>
              <a:rPr lang="en-US" sz="1600" dirty="0">
                <a:solidFill>
                  <a:schemeClr val="bg1"/>
                </a:solidFill>
                <a:latin typeface="Plus Jakarta Sans" pitchFamily="2" charset="77"/>
                <a:ea typeface="+mn-lt"/>
                <a:cs typeface="Plus Jakarta Sans" pitchFamily="2" charset="77"/>
              </a:rPr>
              <a:t>- Variables</a:t>
            </a:r>
          </a:p>
          <a:p>
            <a:r>
              <a:rPr lang="en-US" sz="1600" dirty="0">
                <a:solidFill>
                  <a:schemeClr val="bg1"/>
                </a:solidFill>
                <a:latin typeface="Plus Jakarta Sans" pitchFamily="2" charset="77"/>
                <a:ea typeface="+mn-lt"/>
                <a:cs typeface="Plus Jakarta Sans" pitchFamily="2" charset="77"/>
              </a:rPr>
              <a:t>- Selection</a:t>
            </a:r>
          </a:p>
          <a:p>
            <a:r>
              <a:rPr lang="en-US" sz="1600" dirty="0">
                <a:solidFill>
                  <a:schemeClr val="bg1"/>
                </a:solidFill>
                <a:latin typeface="Plus Jakarta Sans" pitchFamily="2" charset="77"/>
                <a:ea typeface="+mn-lt"/>
                <a:cs typeface="Plus Jakarta Sans" pitchFamily="2" charset="77"/>
              </a:rPr>
              <a:t>- Loops</a:t>
            </a:r>
          </a:p>
          <a:p>
            <a:r>
              <a:rPr lang="en-US" sz="1600" dirty="0">
                <a:solidFill>
                  <a:schemeClr val="bg1"/>
                </a:solidFill>
                <a:latin typeface="Plus Jakarta Sans" pitchFamily="2" charset="77"/>
                <a:ea typeface="+mn-lt"/>
                <a:cs typeface="Plus Jakarta Sans" pitchFamily="2" charset="77"/>
              </a:rPr>
              <a:t>- Lists</a:t>
            </a:r>
          </a:p>
          <a:p>
            <a:endParaRPr lang="en-US" sz="1600" dirty="0">
              <a:solidFill>
                <a:schemeClr val="bg1"/>
              </a:solidFill>
              <a:latin typeface="Plus Jakarta Sans" pitchFamily="2" charset="77"/>
              <a:ea typeface="+mn-lt"/>
              <a:cs typeface="Plus Jakarta Sans" pitchFamily="2" charset="77"/>
            </a:endParaRPr>
          </a:p>
          <a:p>
            <a:r>
              <a:rPr lang="en-US" sz="1600" b="1" dirty="0">
                <a:solidFill>
                  <a:schemeClr val="bg1"/>
                </a:solidFill>
                <a:latin typeface="Plus Jakarta Sans" pitchFamily="2" charset="77"/>
                <a:ea typeface="+mn-lt"/>
                <a:cs typeface="Plus Jakarta Sans" pitchFamily="2" charset="77"/>
              </a:rPr>
              <a:t>Next time - session 2:</a:t>
            </a:r>
          </a:p>
          <a:p>
            <a:r>
              <a:rPr lang="en-US" sz="1600" dirty="0">
                <a:solidFill>
                  <a:schemeClr val="bg1"/>
                </a:solidFill>
                <a:latin typeface="Plus Jakarta Sans" pitchFamily="2" charset="77"/>
                <a:ea typeface="+mn-lt"/>
                <a:cs typeface="Plus Jakarta Sans" pitchFamily="2" charset="77"/>
              </a:rPr>
              <a:t>- Functions</a:t>
            </a:r>
          </a:p>
          <a:p>
            <a:r>
              <a:rPr lang="en-US" sz="1600" dirty="0">
                <a:solidFill>
                  <a:schemeClr val="bg1"/>
                </a:solidFill>
                <a:latin typeface="Plus Jakarta Sans" pitchFamily="2" charset="77"/>
                <a:ea typeface="+mn-lt"/>
                <a:cs typeface="Plus Jakarta Sans" pitchFamily="2" charset="77"/>
              </a:rPr>
              <a:t>- Dictionaries</a:t>
            </a:r>
          </a:p>
          <a:p>
            <a:r>
              <a:rPr lang="en-US" sz="1600" dirty="0">
                <a:solidFill>
                  <a:schemeClr val="bg1"/>
                </a:solidFill>
                <a:latin typeface="Plus Jakarta Sans" pitchFamily="2" charset="77"/>
                <a:ea typeface="+mn-lt"/>
                <a:cs typeface="Plus Jakarta Sans" pitchFamily="2" charset="77"/>
              </a:rPr>
              <a:t>- Modules</a:t>
            </a:r>
          </a:p>
          <a:p>
            <a:r>
              <a:rPr lang="en-US" sz="1600" dirty="0">
                <a:solidFill>
                  <a:schemeClr val="bg1"/>
                </a:solidFill>
                <a:latin typeface="Plus Jakarta Sans" pitchFamily="2" charset="77"/>
                <a:ea typeface="+mn-lt"/>
                <a:cs typeface="Plus Jakarta Sans" pitchFamily="2" charset="77"/>
              </a:rPr>
              <a:t>- Files</a:t>
            </a:r>
          </a:p>
          <a:p>
            <a:r>
              <a:rPr lang="en-US" sz="1600" dirty="0">
                <a:solidFill>
                  <a:schemeClr val="bg1"/>
                </a:solidFill>
                <a:latin typeface="Plus Jakarta Sans" pitchFamily="2" charset="77"/>
                <a:ea typeface="+mn-lt"/>
                <a:cs typeface="Plus Jakarta Sans" pitchFamily="2" charset="77"/>
              </a:rPr>
              <a:t>- Classes</a:t>
            </a:r>
          </a:p>
          <a:p>
            <a:endParaRPr lang="en-US" sz="1600" dirty="0">
              <a:solidFill>
                <a:schemeClr val="bg1"/>
              </a:solidFill>
              <a:latin typeface="Plus Jakarta Sans" pitchFamily="2" charset="77"/>
              <a:ea typeface="+mn-lt"/>
              <a:cs typeface="Plus Jakarta Sans" pitchFamily="2" charset="77"/>
            </a:endParaRPr>
          </a:p>
          <a:p>
            <a:r>
              <a:rPr lang="en-US" sz="1600" b="1" i="1" dirty="0">
                <a:solidFill>
                  <a:schemeClr val="bg1"/>
                </a:solidFill>
                <a:latin typeface="Plus Jakarta Sans" pitchFamily="2" charset="77"/>
                <a:ea typeface="+mn-lt"/>
                <a:cs typeface="Plus Jakarta Sans" pitchFamily="2" charset="77"/>
              </a:rPr>
              <a:t>(session 3)</a:t>
            </a:r>
          </a:p>
          <a:p>
            <a:r>
              <a:rPr lang="en-US" sz="1600" i="1" dirty="0">
                <a:solidFill>
                  <a:schemeClr val="bg1"/>
                </a:solidFill>
                <a:latin typeface="Plus Jakarta Sans" pitchFamily="2" charset="77"/>
                <a:ea typeface="+mn-lt"/>
                <a:cs typeface="Plus Jakarta Sans" pitchFamily="2" charset="77"/>
              </a:rPr>
              <a:t>- APIs with Flask web framework</a:t>
            </a:r>
            <a:endParaRPr lang="sv-SE" sz="1600" i="1" dirty="0">
              <a:solidFill>
                <a:schemeClr val="bg1"/>
              </a:solidFill>
              <a:latin typeface="Plus Jakarta Sans" pitchFamily="2" charset="77"/>
              <a:ea typeface="+mn-lt"/>
              <a:cs typeface="Plus Jakarta Sans" pitchFamily="2" charset="77"/>
            </a:endParaRPr>
          </a:p>
        </p:txBody>
      </p:sp>
    </p:spTree>
    <p:extLst>
      <p:ext uri="{BB962C8B-B14F-4D97-AF65-F5344CB8AC3E}">
        <p14:creationId xmlns:p14="http://schemas.microsoft.com/office/powerpoint/2010/main" val="2312325910"/>
      </p:ext>
    </p:extLst>
  </p:cSld>
  <p:clrMapOvr>
    <a:masterClrMapping/>
  </p:clrMapOvr>
  <mc:AlternateContent xmlns:mc="http://schemas.openxmlformats.org/markup-compatibility/2006" xmlns:p14="http://schemas.microsoft.com/office/powerpoint/2010/main">
    <mc:Choice Requires="p14">
      <p:transition spd="med">
        <p14:pan dir="u"/>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5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anim calcmode="lin" valueType="num">
                                      <p:cBhvr>
                                        <p:cTn id="8" dur="500" fill="hold"/>
                                        <p:tgtEl>
                                          <p:spTgt spid="3"/>
                                        </p:tgtEl>
                                        <p:attrNameLst>
                                          <p:attrName>ppt_x</p:attrName>
                                        </p:attrNameLst>
                                      </p:cBhvr>
                                      <p:tavLst>
                                        <p:tav tm="0">
                                          <p:val>
                                            <p:strVal val="#ppt_x"/>
                                          </p:val>
                                        </p:tav>
                                        <p:tav tm="100000">
                                          <p:val>
                                            <p:strVal val="#ppt_x"/>
                                          </p:val>
                                        </p:tav>
                                      </p:tavLst>
                                    </p:anim>
                                    <p:anim calcmode="lin" valueType="num">
                                      <p:cBhvr>
                                        <p:cTn id="9" dur="5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50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anim calcmode="lin" valueType="num">
                                      <p:cBhvr>
                                        <p:cTn id="13" dur="500" fill="hold"/>
                                        <p:tgtEl>
                                          <p:spTgt spid="10"/>
                                        </p:tgtEl>
                                        <p:attrNameLst>
                                          <p:attrName>ppt_x</p:attrName>
                                        </p:attrNameLst>
                                      </p:cBhvr>
                                      <p:tavLst>
                                        <p:tav tm="0">
                                          <p:val>
                                            <p:strVal val="#ppt_x"/>
                                          </p:val>
                                        </p:tav>
                                        <p:tav tm="100000">
                                          <p:val>
                                            <p:strVal val="#ppt_x"/>
                                          </p:val>
                                        </p:tav>
                                      </p:tavLst>
                                    </p:anim>
                                    <p:anim calcmode="lin" valueType="num">
                                      <p:cBhvr>
                                        <p:cTn id="14" dur="500" fill="hold"/>
                                        <p:tgtEl>
                                          <p:spTgt spid="10"/>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100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anim calcmode="lin" valueType="num">
                                      <p:cBhvr>
                                        <p:cTn id="18" dur="500" fill="hold"/>
                                        <p:tgtEl>
                                          <p:spTgt spid="4"/>
                                        </p:tgtEl>
                                        <p:attrNameLst>
                                          <p:attrName>ppt_x</p:attrName>
                                        </p:attrNameLst>
                                      </p:cBhvr>
                                      <p:tavLst>
                                        <p:tav tm="0">
                                          <p:val>
                                            <p:strVal val="#ppt_x"/>
                                          </p:val>
                                        </p:tav>
                                        <p:tav tm="100000">
                                          <p:val>
                                            <p:strVal val="#ppt_x"/>
                                          </p:val>
                                        </p:tav>
                                      </p:tavLst>
                                    </p:anim>
                                    <p:anim calcmode="lin" valueType="num">
                                      <p:cBhvr>
                                        <p:cTn id="19" dur="5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0" grpId="0"/>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Rektangel 1">
            <a:extLst>
              <a:ext uri="{FF2B5EF4-FFF2-40B4-BE49-F238E27FC236}">
                <a16:creationId xmlns:a16="http://schemas.microsoft.com/office/drawing/2014/main" id="{8F6A950D-DB4E-C3F8-8145-536BAC57C0DB}"/>
              </a:ext>
            </a:extLst>
          </p:cNvPr>
          <p:cNvSpPr/>
          <p:nvPr/>
        </p:nvSpPr>
        <p:spPr>
          <a:xfrm>
            <a:off x="-64169" y="-76200"/>
            <a:ext cx="12320337" cy="7010400"/>
          </a:xfrm>
          <a:prstGeom prst="rect">
            <a:avLst/>
          </a:prstGeom>
          <a:solidFill>
            <a:schemeClr val="tx2">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6" name="Rektangel 5">
            <a:extLst>
              <a:ext uri="{FF2B5EF4-FFF2-40B4-BE49-F238E27FC236}">
                <a16:creationId xmlns:a16="http://schemas.microsoft.com/office/drawing/2014/main" id="{DC39358D-E92C-764C-AFD5-56A78E820192}"/>
              </a:ext>
            </a:extLst>
          </p:cNvPr>
          <p:cNvSpPr/>
          <p:nvPr/>
        </p:nvSpPr>
        <p:spPr>
          <a:xfrm>
            <a:off x="170450" y="482998"/>
            <a:ext cx="6878742" cy="1015663"/>
          </a:xfrm>
          <a:prstGeom prst="rect">
            <a:avLst/>
          </a:prstGeom>
        </p:spPr>
        <p:txBody>
          <a:bodyPr wrap="square">
            <a:spAutoFit/>
          </a:bodyPr>
          <a:lstStyle/>
          <a:p>
            <a:pPr algn="ctr"/>
            <a:r>
              <a:rPr lang="sv-SE" sz="6000" b="1" dirty="0">
                <a:solidFill>
                  <a:srgbClr val="FFFFFF"/>
                </a:solidFill>
                <a:latin typeface="+mj-lt"/>
                <a:cs typeface="Plus Jakarta Sans" pitchFamily="2" charset="77"/>
              </a:rPr>
              <a:t>Course </a:t>
            </a:r>
            <a:r>
              <a:rPr lang="sv-SE" sz="6000" b="1" dirty="0" err="1">
                <a:solidFill>
                  <a:srgbClr val="FFFFFF"/>
                </a:solidFill>
                <a:latin typeface="+mj-lt"/>
                <a:cs typeface="Plus Jakarta Sans" pitchFamily="2" charset="77"/>
              </a:rPr>
              <a:t>content</a:t>
            </a:r>
            <a:endParaRPr lang="sv-SE" sz="6000" b="1" dirty="0">
              <a:solidFill>
                <a:srgbClr val="FFFFFF"/>
              </a:solidFill>
              <a:latin typeface="+mj-lt"/>
              <a:cs typeface="Plus Jakarta Sans" pitchFamily="2" charset="77"/>
            </a:endParaRPr>
          </a:p>
        </p:txBody>
      </p:sp>
      <p:pic>
        <p:nvPicPr>
          <p:cNvPr id="3" name="Bildobjekt 2" descr="En bild som visar text, clipart&#10;&#10;Automatiskt genererad beskrivning">
            <a:extLst>
              <a:ext uri="{FF2B5EF4-FFF2-40B4-BE49-F238E27FC236}">
                <a16:creationId xmlns:a16="http://schemas.microsoft.com/office/drawing/2014/main" id="{D6C0E561-6A54-A6F5-EA17-423790DC4016}"/>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79191" y="6325168"/>
            <a:ext cx="1220788" cy="306232"/>
          </a:xfrm>
          <a:prstGeom prst="rect">
            <a:avLst/>
          </a:prstGeom>
        </p:spPr>
      </p:pic>
      <p:sp>
        <p:nvSpPr>
          <p:cNvPr id="5" name="textruta 4">
            <a:extLst>
              <a:ext uri="{FF2B5EF4-FFF2-40B4-BE49-F238E27FC236}">
                <a16:creationId xmlns:a16="http://schemas.microsoft.com/office/drawing/2014/main" id="{959ABF40-00D4-E59C-5BA2-80D96EF731B1}"/>
              </a:ext>
            </a:extLst>
          </p:cNvPr>
          <p:cNvSpPr txBox="1"/>
          <p:nvPr/>
        </p:nvSpPr>
        <p:spPr>
          <a:xfrm>
            <a:off x="751185" y="1855988"/>
            <a:ext cx="3614273" cy="4278094"/>
          </a:xfrm>
          <a:prstGeom prst="rect">
            <a:avLst/>
          </a:prstGeom>
          <a:noFill/>
        </p:spPr>
        <p:txBody>
          <a:bodyPr wrap="square" rtlCol="0">
            <a:spAutoFit/>
          </a:bodyPr>
          <a:lstStyle/>
          <a:p>
            <a:r>
              <a:rPr lang="en-US" sz="1600" b="1" dirty="0">
                <a:solidFill>
                  <a:schemeClr val="bg1"/>
                </a:solidFill>
                <a:latin typeface="Plus Jakarta Sans" pitchFamily="2" charset="77"/>
                <a:ea typeface="+mn-lt"/>
                <a:cs typeface="Plus Jakarta Sans" pitchFamily="2" charset="77"/>
              </a:rPr>
              <a:t>Session 1:</a:t>
            </a:r>
          </a:p>
          <a:p>
            <a:r>
              <a:rPr lang="en-US" sz="1600" dirty="0">
                <a:solidFill>
                  <a:schemeClr val="bg1"/>
                </a:solidFill>
                <a:latin typeface="Plus Jakarta Sans" pitchFamily="2" charset="77"/>
                <a:ea typeface="+mn-lt"/>
                <a:cs typeface="Plus Jakarta Sans" pitchFamily="2" charset="77"/>
              </a:rPr>
              <a:t>- Intro &amp; Python IDEs</a:t>
            </a:r>
          </a:p>
          <a:p>
            <a:r>
              <a:rPr lang="en-US" sz="1600" dirty="0">
                <a:solidFill>
                  <a:schemeClr val="bg1"/>
                </a:solidFill>
                <a:latin typeface="Plus Jakarta Sans" pitchFamily="2" charset="77"/>
                <a:ea typeface="+mn-lt"/>
                <a:cs typeface="Plus Jakarta Sans" pitchFamily="2" charset="77"/>
              </a:rPr>
              <a:t>- General &amp; basic syntax</a:t>
            </a:r>
          </a:p>
          <a:p>
            <a:r>
              <a:rPr lang="en-US" sz="1600" dirty="0">
                <a:solidFill>
                  <a:schemeClr val="bg1"/>
                </a:solidFill>
                <a:latin typeface="Plus Jakarta Sans" pitchFamily="2" charset="77"/>
                <a:ea typeface="+mn-lt"/>
                <a:cs typeface="Plus Jakarta Sans" pitchFamily="2" charset="77"/>
              </a:rPr>
              <a:t>- Variables</a:t>
            </a:r>
          </a:p>
          <a:p>
            <a:r>
              <a:rPr lang="en-US" sz="1600" dirty="0">
                <a:solidFill>
                  <a:schemeClr val="bg1"/>
                </a:solidFill>
                <a:latin typeface="Plus Jakarta Sans" pitchFamily="2" charset="77"/>
                <a:ea typeface="+mn-lt"/>
                <a:cs typeface="Plus Jakarta Sans" pitchFamily="2" charset="77"/>
              </a:rPr>
              <a:t>- Selection</a:t>
            </a:r>
          </a:p>
          <a:p>
            <a:r>
              <a:rPr lang="en-US" sz="1600" dirty="0">
                <a:solidFill>
                  <a:schemeClr val="bg1"/>
                </a:solidFill>
                <a:latin typeface="Plus Jakarta Sans" pitchFamily="2" charset="77"/>
                <a:ea typeface="+mn-lt"/>
                <a:cs typeface="Plus Jakarta Sans" pitchFamily="2" charset="77"/>
              </a:rPr>
              <a:t>- Loops</a:t>
            </a:r>
          </a:p>
          <a:p>
            <a:r>
              <a:rPr lang="en-US" sz="1600" dirty="0">
                <a:solidFill>
                  <a:schemeClr val="bg1"/>
                </a:solidFill>
                <a:latin typeface="Plus Jakarta Sans" pitchFamily="2" charset="77"/>
                <a:ea typeface="+mn-lt"/>
                <a:cs typeface="Plus Jakarta Sans" pitchFamily="2" charset="77"/>
              </a:rPr>
              <a:t>- Lists</a:t>
            </a:r>
          </a:p>
          <a:p>
            <a:endParaRPr lang="en-US" sz="1600" dirty="0">
              <a:solidFill>
                <a:schemeClr val="bg1"/>
              </a:solidFill>
              <a:latin typeface="Plus Jakarta Sans" pitchFamily="2" charset="77"/>
              <a:ea typeface="+mn-lt"/>
              <a:cs typeface="Plus Jakarta Sans" pitchFamily="2" charset="77"/>
            </a:endParaRPr>
          </a:p>
          <a:p>
            <a:r>
              <a:rPr lang="en-US" sz="1600" b="1" dirty="0">
                <a:solidFill>
                  <a:schemeClr val="bg1"/>
                </a:solidFill>
                <a:latin typeface="Plus Jakarta Sans" pitchFamily="2" charset="77"/>
                <a:ea typeface="+mn-lt"/>
                <a:cs typeface="Plus Jakarta Sans" pitchFamily="2" charset="77"/>
              </a:rPr>
              <a:t>Session 2:</a:t>
            </a:r>
          </a:p>
          <a:p>
            <a:r>
              <a:rPr lang="en-US" sz="1600" dirty="0">
                <a:solidFill>
                  <a:schemeClr val="bg1"/>
                </a:solidFill>
                <a:latin typeface="Plus Jakarta Sans" pitchFamily="2" charset="77"/>
                <a:ea typeface="+mn-lt"/>
                <a:cs typeface="Plus Jakarta Sans" pitchFamily="2" charset="77"/>
              </a:rPr>
              <a:t>- Functions</a:t>
            </a:r>
          </a:p>
          <a:p>
            <a:r>
              <a:rPr lang="en-US" sz="1600" dirty="0">
                <a:solidFill>
                  <a:schemeClr val="bg1"/>
                </a:solidFill>
                <a:latin typeface="Plus Jakarta Sans" pitchFamily="2" charset="77"/>
                <a:ea typeface="+mn-lt"/>
                <a:cs typeface="Plus Jakarta Sans" pitchFamily="2" charset="77"/>
              </a:rPr>
              <a:t>- Dictionaries</a:t>
            </a:r>
          </a:p>
          <a:p>
            <a:r>
              <a:rPr lang="en-US" sz="1600" dirty="0">
                <a:solidFill>
                  <a:schemeClr val="bg1"/>
                </a:solidFill>
                <a:latin typeface="Plus Jakarta Sans" pitchFamily="2" charset="77"/>
                <a:ea typeface="+mn-lt"/>
                <a:cs typeface="Plus Jakarta Sans" pitchFamily="2" charset="77"/>
              </a:rPr>
              <a:t>- Modules</a:t>
            </a:r>
          </a:p>
          <a:p>
            <a:r>
              <a:rPr lang="en-US" sz="1600" dirty="0">
                <a:solidFill>
                  <a:schemeClr val="bg1"/>
                </a:solidFill>
                <a:latin typeface="Plus Jakarta Sans" pitchFamily="2" charset="77"/>
                <a:ea typeface="+mn-lt"/>
                <a:cs typeface="Plus Jakarta Sans" pitchFamily="2" charset="77"/>
              </a:rPr>
              <a:t>- Files</a:t>
            </a:r>
          </a:p>
          <a:p>
            <a:r>
              <a:rPr lang="en-US" sz="1600" dirty="0">
                <a:solidFill>
                  <a:schemeClr val="bg1"/>
                </a:solidFill>
                <a:latin typeface="Plus Jakarta Sans" pitchFamily="2" charset="77"/>
                <a:ea typeface="+mn-lt"/>
                <a:cs typeface="Plus Jakarta Sans" pitchFamily="2" charset="77"/>
              </a:rPr>
              <a:t>- Classes</a:t>
            </a:r>
          </a:p>
          <a:p>
            <a:endParaRPr lang="en-US" sz="1600" dirty="0">
              <a:solidFill>
                <a:schemeClr val="bg1"/>
              </a:solidFill>
              <a:latin typeface="Plus Jakarta Sans" pitchFamily="2" charset="77"/>
              <a:ea typeface="+mn-lt"/>
              <a:cs typeface="Plus Jakarta Sans" pitchFamily="2" charset="77"/>
            </a:endParaRPr>
          </a:p>
          <a:p>
            <a:r>
              <a:rPr lang="en-US" sz="1600" b="1" dirty="0">
                <a:solidFill>
                  <a:schemeClr val="bg1"/>
                </a:solidFill>
                <a:latin typeface="Plus Jakarta Sans" pitchFamily="2" charset="77"/>
                <a:ea typeface="+mn-lt"/>
                <a:cs typeface="Plus Jakarta Sans" pitchFamily="2" charset="77"/>
              </a:rPr>
              <a:t>Session 3:</a:t>
            </a:r>
          </a:p>
          <a:p>
            <a:r>
              <a:rPr lang="en-US" sz="1600" dirty="0">
                <a:solidFill>
                  <a:schemeClr val="bg1"/>
                </a:solidFill>
                <a:latin typeface="Plus Jakarta Sans" pitchFamily="2" charset="77"/>
                <a:ea typeface="+mn-lt"/>
                <a:cs typeface="Plus Jakarta Sans" pitchFamily="2" charset="77"/>
              </a:rPr>
              <a:t>- APIs with Flask web framework</a:t>
            </a:r>
            <a:endParaRPr lang="sv-SE" sz="1600" dirty="0">
              <a:solidFill>
                <a:schemeClr val="bg1"/>
              </a:solidFill>
              <a:latin typeface="Plus Jakarta Sans" pitchFamily="2" charset="77"/>
              <a:ea typeface="+mn-lt"/>
              <a:cs typeface="Plus Jakarta Sans" pitchFamily="2" charset="77"/>
            </a:endParaRPr>
          </a:p>
        </p:txBody>
      </p:sp>
      <p:sp>
        <p:nvSpPr>
          <p:cNvPr id="7" name="textruta 6">
            <a:extLst>
              <a:ext uri="{FF2B5EF4-FFF2-40B4-BE49-F238E27FC236}">
                <a16:creationId xmlns:a16="http://schemas.microsoft.com/office/drawing/2014/main" id="{4C64BC8C-88B1-ADFB-DE5B-D3A0C7E1BA62}"/>
              </a:ext>
            </a:extLst>
          </p:cNvPr>
          <p:cNvSpPr txBox="1"/>
          <p:nvPr/>
        </p:nvSpPr>
        <p:spPr>
          <a:xfrm>
            <a:off x="4503858" y="3480594"/>
            <a:ext cx="7097816" cy="1815882"/>
          </a:xfrm>
          <a:prstGeom prst="rect">
            <a:avLst/>
          </a:prstGeom>
          <a:noFill/>
        </p:spPr>
        <p:txBody>
          <a:bodyPr wrap="square" rtlCol="0">
            <a:spAutoFit/>
          </a:bodyPr>
          <a:lstStyle/>
          <a:p>
            <a:r>
              <a:rPr lang="en-US" sz="1600" i="1" dirty="0">
                <a:solidFill>
                  <a:schemeClr val="bg1"/>
                </a:solidFill>
                <a:latin typeface="Plus Jakarta Sans" pitchFamily="2" charset="77"/>
                <a:ea typeface="+mn-lt"/>
                <a:cs typeface="Plus Jakarta Sans" pitchFamily="2" charset="77"/>
              </a:rPr>
              <a:t>Python has grown to become one of the most widely used languages in the world, due to its simplicity and flexibility. The language is used in everything from web development, business intelligence, and machine learning. In the course, you will receive an introduction to basic syntax and various data structures. The course also concludes by demonstrating how a simple API can be created using the Flask framework.</a:t>
            </a:r>
            <a:endParaRPr lang="sv-SE" sz="1600" i="1" dirty="0">
              <a:solidFill>
                <a:schemeClr val="bg1"/>
              </a:solidFill>
              <a:latin typeface="Plus Jakarta Sans" pitchFamily="2" charset="77"/>
              <a:ea typeface="+mn-lt"/>
              <a:cs typeface="Plus Jakarta Sans" pitchFamily="2" charset="77"/>
            </a:endParaRPr>
          </a:p>
        </p:txBody>
      </p:sp>
      <p:pic>
        <p:nvPicPr>
          <p:cNvPr id="9" name="Bildobjekt 8">
            <a:extLst>
              <a:ext uri="{FF2B5EF4-FFF2-40B4-BE49-F238E27FC236}">
                <a16:creationId xmlns:a16="http://schemas.microsoft.com/office/drawing/2014/main" id="{4DD112C1-2E51-B72D-BE48-9BB8EC890DE1}"/>
              </a:ext>
            </a:extLst>
          </p:cNvPr>
          <p:cNvPicPr>
            <a:picLocks noChangeAspect="1"/>
          </p:cNvPicPr>
          <p:nvPr/>
        </p:nvPicPr>
        <p:blipFill>
          <a:blip r:embed="rId5"/>
          <a:stretch>
            <a:fillRect/>
          </a:stretch>
        </p:blipFill>
        <p:spPr>
          <a:xfrm>
            <a:off x="5964991" y="2272548"/>
            <a:ext cx="3612193" cy="1158340"/>
          </a:xfrm>
          <a:prstGeom prst="rect">
            <a:avLst/>
          </a:prstGeom>
        </p:spPr>
      </p:pic>
    </p:spTree>
    <p:extLst>
      <p:ext uri="{BB962C8B-B14F-4D97-AF65-F5344CB8AC3E}">
        <p14:creationId xmlns:p14="http://schemas.microsoft.com/office/powerpoint/2010/main" val="98713863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anim calcmode="lin" valueType="num">
                                      <p:cBhvr>
                                        <p:cTn id="8" dur="500" fill="hold"/>
                                        <p:tgtEl>
                                          <p:spTgt spid="6"/>
                                        </p:tgtEl>
                                        <p:attrNameLst>
                                          <p:attrName>ppt_x</p:attrName>
                                        </p:attrNameLst>
                                      </p:cBhvr>
                                      <p:tavLst>
                                        <p:tav tm="0">
                                          <p:val>
                                            <p:strVal val="#ppt_x"/>
                                          </p:val>
                                        </p:tav>
                                        <p:tav tm="100000">
                                          <p:val>
                                            <p:strVal val="#ppt_x"/>
                                          </p:val>
                                        </p:tav>
                                      </p:tavLst>
                                    </p:anim>
                                    <p:anim calcmode="lin" valueType="num">
                                      <p:cBhvr>
                                        <p:cTn id="9" dur="5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100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anim calcmode="lin" valueType="num">
                                      <p:cBhvr>
                                        <p:cTn id="13" dur="500" fill="hold"/>
                                        <p:tgtEl>
                                          <p:spTgt spid="5"/>
                                        </p:tgtEl>
                                        <p:attrNameLst>
                                          <p:attrName>ppt_x</p:attrName>
                                        </p:attrNameLst>
                                      </p:cBhvr>
                                      <p:tavLst>
                                        <p:tav tm="0">
                                          <p:val>
                                            <p:strVal val="#ppt_x"/>
                                          </p:val>
                                        </p:tav>
                                        <p:tav tm="100000">
                                          <p:val>
                                            <p:strVal val="#ppt_x"/>
                                          </p:val>
                                        </p:tav>
                                      </p:tavLst>
                                    </p:anim>
                                    <p:anim calcmode="lin" valueType="num">
                                      <p:cBhvr>
                                        <p:cTn id="14" dur="500" fill="hold"/>
                                        <p:tgtEl>
                                          <p:spTgt spid="5"/>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100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anim calcmode="lin" valueType="num">
                                      <p:cBhvr>
                                        <p:cTn id="18" dur="500" fill="hold"/>
                                        <p:tgtEl>
                                          <p:spTgt spid="7"/>
                                        </p:tgtEl>
                                        <p:attrNameLst>
                                          <p:attrName>ppt_x</p:attrName>
                                        </p:attrNameLst>
                                      </p:cBhvr>
                                      <p:tavLst>
                                        <p:tav tm="0">
                                          <p:val>
                                            <p:strVal val="#ppt_x"/>
                                          </p:val>
                                        </p:tav>
                                        <p:tav tm="100000">
                                          <p:val>
                                            <p:strVal val="#ppt_x"/>
                                          </p:val>
                                        </p:tav>
                                      </p:tavLst>
                                    </p:anim>
                                    <p:anim calcmode="lin" valueType="num">
                                      <p:cBhvr>
                                        <p:cTn id="1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5" grpId="0"/>
      <p:bldP spid="7"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Rektangel 1">
            <a:extLst>
              <a:ext uri="{FF2B5EF4-FFF2-40B4-BE49-F238E27FC236}">
                <a16:creationId xmlns:a16="http://schemas.microsoft.com/office/drawing/2014/main" id="{6AFC374E-8B82-8D55-C4A7-5FE55EC0590A}"/>
              </a:ext>
            </a:extLst>
          </p:cNvPr>
          <p:cNvSpPr/>
          <p:nvPr/>
        </p:nvSpPr>
        <p:spPr>
          <a:xfrm>
            <a:off x="0" y="0"/>
            <a:ext cx="12192000" cy="6858000"/>
          </a:xfrm>
          <a:prstGeom prst="rect">
            <a:avLst/>
          </a:prstGeom>
          <a:solidFill>
            <a:srgbClr val="000000">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3" name="Rektangel 2">
            <a:extLst>
              <a:ext uri="{FF2B5EF4-FFF2-40B4-BE49-F238E27FC236}">
                <a16:creationId xmlns:a16="http://schemas.microsoft.com/office/drawing/2014/main" id="{BE5AE502-803B-D44C-6781-F1B47D164BA6}"/>
              </a:ext>
            </a:extLst>
          </p:cNvPr>
          <p:cNvSpPr/>
          <p:nvPr/>
        </p:nvSpPr>
        <p:spPr>
          <a:xfrm>
            <a:off x="392121" y="310278"/>
            <a:ext cx="11187507" cy="1015663"/>
          </a:xfrm>
          <a:prstGeom prst="rect">
            <a:avLst/>
          </a:prstGeom>
        </p:spPr>
        <p:txBody>
          <a:bodyPr wrap="square">
            <a:spAutoFit/>
          </a:bodyPr>
          <a:lstStyle/>
          <a:p>
            <a:pPr algn="ctr"/>
            <a:r>
              <a:rPr lang="sv-SE" sz="6000" b="1" dirty="0">
                <a:solidFill>
                  <a:srgbClr val="FFFFFF"/>
                </a:solidFill>
                <a:latin typeface="+mj-lt"/>
                <a:cs typeface="Plus Jakarta Sans" pitchFamily="2" charset="77"/>
              </a:rPr>
              <a:t>Implementation </a:t>
            </a:r>
            <a:r>
              <a:rPr lang="sv-SE" sz="6000" b="1" dirty="0" err="1">
                <a:solidFill>
                  <a:srgbClr val="FFFFFF"/>
                </a:solidFill>
                <a:latin typeface="+mj-lt"/>
                <a:cs typeface="Plus Jakarta Sans" pitchFamily="2" charset="77"/>
              </a:rPr>
              <a:t>of</a:t>
            </a:r>
            <a:r>
              <a:rPr lang="sv-SE" sz="6000" b="1" dirty="0">
                <a:solidFill>
                  <a:srgbClr val="FFFFFF"/>
                </a:solidFill>
                <a:latin typeface="+mj-lt"/>
                <a:cs typeface="Plus Jakarta Sans" pitchFamily="2" charset="77"/>
              </a:rPr>
              <a:t> the </a:t>
            </a:r>
            <a:r>
              <a:rPr lang="sv-SE" sz="6000" b="1" dirty="0" err="1">
                <a:solidFill>
                  <a:srgbClr val="FFFFFF"/>
                </a:solidFill>
                <a:latin typeface="+mj-lt"/>
                <a:cs typeface="Plus Jakarta Sans" pitchFamily="2" charset="77"/>
              </a:rPr>
              <a:t>course</a:t>
            </a:r>
            <a:endParaRPr lang="sv-SE" sz="6000" b="1" dirty="0">
              <a:solidFill>
                <a:srgbClr val="FFFFFF"/>
              </a:solidFill>
              <a:latin typeface="+mj-lt"/>
              <a:cs typeface="Plus Jakarta Sans" pitchFamily="2" charset="77"/>
            </a:endParaRPr>
          </a:p>
        </p:txBody>
      </p:sp>
      <p:sp>
        <p:nvSpPr>
          <p:cNvPr id="4" name="textruta 3">
            <a:extLst>
              <a:ext uri="{FF2B5EF4-FFF2-40B4-BE49-F238E27FC236}">
                <a16:creationId xmlns:a16="http://schemas.microsoft.com/office/drawing/2014/main" id="{F41A5EBD-2E4A-BA70-F6BD-884048BA16F9}"/>
              </a:ext>
            </a:extLst>
          </p:cNvPr>
          <p:cNvSpPr txBox="1"/>
          <p:nvPr/>
        </p:nvSpPr>
        <p:spPr>
          <a:xfrm>
            <a:off x="1048382" y="1997307"/>
            <a:ext cx="4937492" cy="3170099"/>
          </a:xfrm>
          <a:prstGeom prst="rect">
            <a:avLst/>
          </a:prstGeom>
          <a:noFill/>
        </p:spPr>
        <p:txBody>
          <a:bodyPr wrap="square" rtlCol="0">
            <a:spAutoFit/>
          </a:bodyPr>
          <a:lstStyle/>
          <a:p>
            <a:r>
              <a:rPr lang="en-US" sz="2000" dirty="0">
                <a:solidFill>
                  <a:schemeClr val="bg1"/>
                </a:solidFill>
                <a:latin typeface="Plus Jakarta Sans" pitchFamily="2" charset="77"/>
                <a:ea typeface="+mn-lt"/>
                <a:cs typeface="Plus Jakarta Sans" pitchFamily="2" charset="77"/>
              </a:rPr>
              <a:t>- Prerequisites &amp; expectations</a:t>
            </a:r>
          </a:p>
          <a:p>
            <a:endParaRPr lang="en-US" sz="2000" dirty="0">
              <a:solidFill>
                <a:schemeClr val="bg1"/>
              </a:solidFill>
              <a:latin typeface="Plus Jakarta Sans" pitchFamily="2" charset="77"/>
              <a:ea typeface="+mn-lt"/>
              <a:cs typeface="Plus Jakarta Sans" pitchFamily="2" charset="77"/>
            </a:endParaRPr>
          </a:p>
          <a:p>
            <a:r>
              <a:rPr lang="en-US" sz="2000" dirty="0">
                <a:solidFill>
                  <a:schemeClr val="bg1"/>
                </a:solidFill>
                <a:latin typeface="Plus Jakarta Sans" pitchFamily="2" charset="77"/>
                <a:ea typeface="+mn-lt"/>
                <a:cs typeface="Plus Jakarta Sans" pitchFamily="2" charset="77"/>
              </a:rPr>
              <a:t>- Lecture/session format</a:t>
            </a:r>
          </a:p>
          <a:p>
            <a:endParaRPr lang="en-US" sz="2000" dirty="0">
              <a:solidFill>
                <a:schemeClr val="bg1"/>
              </a:solidFill>
              <a:latin typeface="Plus Jakarta Sans" pitchFamily="2" charset="77"/>
              <a:ea typeface="+mn-lt"/>
              <a:cs typeface="Plus Jakarta Sans" pitchFamily="2" charset="77"/>
            </a:endParaRPr>
          </a:p>
          <a:p>
            <a:r>
              <a:rPr lang="en-US" sz="2000" dirty="0">
                <a:solidFill>
                  <a:schemeClr val="bg1"/>
                </a:solidFill>
                <a:latin typeface="Plus Jakarta Sans" pitchFamily="2" charset="77"/>
                <a:ea typeface="+mn-lt"/>
                <a:cs typeface="Plus Jakarta Sans" pitchFamily="2" charset="77"/>
              </a:rPr>
              <a:t>- Material</a:t>
            </a:r>
            <a:br>
              <a:rPr lang="en-US" sz="2000" dirty="0">
                <a:solidFill>
                  <a:schemeClr val="bg1"/>
                </a:solidFill>
                <a:latin typeface="Plus Jakarta Sans" pitchFamily="2" charset="77"/>
                <a:ea typeface="+mn-lt"/>
                <a:cs typeface="Plus Jakarta Sans" pitchFamily="2" charset="77"/>
              </a:rPr>
            </a:br>
            <a:endParaRPr lang="en-US" sz="2000" dirty="0">
              <a:solidFill>
                <a:schemeClr val="bg1"/>
              </a:solidFill>
              <a:latin typeface="Plus Jakarta Sans" pitchFamily="2" charset="77"/>
              <a:ea typeface="+mn-lt"/>
              <a:cs typeface="Plus Jakarta Sans" pitchFamily="2" charset="77"/>
            </a:endParaRPr>
          </a:p>
          <a:p>
            <a:r>
              <a:rPr lang="en-US" sz="2000" dirty="0">
                <a:solidFill>
                  <a:schemeClr val="bg1"/>
                </a:solidFill>
                <a:latin typeface="Plus Jakarta Sans" pitchFamily="2" charset="77"/>
                <a:ea typeface="+mn-lt"/>
                <a:cs typeface="Plus Jakarta Sans" pitchFamily="2" charset="77"/>
              </a:rPr>
              <a:t>- Attendance</a:t>
            </a:r>
            <a:br>
              <a:rPr lang="en-US" sz="2000" dirty="0">
                <a:solidFill>
                  <a:schemeClr val="bg1"/>
                </a:solidFill>
                <a:latin typeface="Plus Jakarta Sans" pitchFamily="2" charset="77"/>
                <a:ea typeface="+mn-lt"/>
                <a:cs typeface="Plus Jakarta Sans" pitchFamily="2" charset="77"/>
              </a:rPr>
            </a:br>
            <a:br>
              <a:rPr lang="en-US" sz="2000" dirty="0">
                <a:solidFill>
                  <a:schemeClr val="bg1"/>
                </a:solidFill>
                <a:latin typeface="Plus Jakarta Sans" pitchFamily="2" charset="77"/>
                <a:ea typeface="+mn-lt"/>
                <a:cs typeface="Plus Jakarta Sans" pitchFamily="2" charset="77"/>
              </a:rPr>
            </a:br>
            <a:r>
              <a:rPr lang="en-US" sz="2000" dirty="0">
                <a:solidFill>
                  <a:schemeClr val="bg1"/>
                </a:solidFill>
                <a:latin typeface="Plus Jakarta Sans" pitchFamily="2" charset="77"/>
                <a:ea typeface="+mn-lt"/>
                <a:cs typeface="Plus Jakarta Sans" pitchFamily="2" charset="77"/>
              </a:rPr>
              <a:t>- Certification exam</a:t>
            </a:r>
          </a:p>
          <a:p>
            <a:endParaRPr lang="sv-SE" sz="2000" dirty="0">
              <a:solidFill>
                <a:schemeClr val="bg1"/>
              </a:solidFill>
              <a:latin typeface="Plus Jakarta Sans" pitchFamily="2" charset="77"/>
              <a:ea typeface="+mn-lt"/>
              <a:cs typeface="Plus Jakarta Sans" pitchFamily="2" charset="77"/>
            </a:endParaRPr>
          </a:p>
        </p:txBody>
      </p:sp>
      <p:pic>
        <p:nvPicPr>
          <p:cNvPr id="5" name="Bildobjekt 4" descr="En bild som visar text, clipart&#10;&#10;Automatiskt genererad beskrivning">
            <a:extLst>
              <a:ext uri="{FF2B5EF4-FFF2-40B4-BE49-F238E27FC236}">
                <a16:creationId xmlns:a16="http://schemas.microsoft.com/office/drawing/2014/main" id="{DA79876C-58ED-CB95-593C-870657704E28}"/>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79191" y="6325168"/>
            <a:ext cx="1220788" cy="306232"/>
          </a:xfrm>
          <a:prstGeom prst="rect">
            <a:avLst/>
          </a:prstGeom>
        </p:spPr>
      </p:pic>
    </p:spTree>
    <p:extLst>
      <p:ext uri="{BB962C8B-B14F-4D97-AF65-F5344CB8AC3E}">
        <p14:creationId xmlns:p14="http://schemas.microsoft.com/office/powerpoint/2010/main" val="3493149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anim calcmode="lin" valueType="num">
                                      <p:cBhvr>
                                        <p:cTn id="8" dur="500" fill="hold"/>
                                        <p:tgtEl>
                                          <p:spTgt spid="3"/>
                                        </p:tgtEl>
                                        <p:attrNameLst>
                                          <p:attrName>ppt_x</p:attrName>
                                        </p:attrNameLst>
                                      </p:cBhvr>
                                      <p:tavLst>
                                        <p:tav tm="0">
                                          <p:val>
                                            <p:strVal val="#ppt_x"/>
                                          </p:val>
                                        </p:tav>
                                        <p:tav tm="100000">
                                          <p:val>
                                            <p:strVal val="#ppt_x"/>
                                          </p:val>
                                        </p:tav>
                                      </p:tavLst>
                                    </p:anim>
                                    <p:anim calcmode="lin" valueType="num">
                                      <p:cBhvr>
                                        <p:cTn id="9" dur="5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100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anim calcmode="lin" valueType="num">
                                      <p:cBhvr>
                                        <p:cTn id="13" dur="500" fill="hold"/>
                                        <p:tgtEl>
                                          <p:spTgt spid="4"/>
                                        </p:tgtEl>
                                        <p:attrNameLst>
                                          <p:attrName>ppt_x</p:attrName>
                                        </p:attrNameLst>
                                      </p:cBhvr>
                                      <p:tavLst>
                                        <p:tav tm="0">
                                          <p:val>
                                            <p:strVal val="#ppt_x"/>
                                          </p:val>
                                        </p:tav>
                                        <p:tav tm="100000">
                                          <p:val>
                                            <p:strVal val="#ppt_x"/>
                                          </p:val>
                                        </p:tav>
                                      </p:tavLst>
                                    </p:anim>
                                    <p:anim calcmode="lin" valueType="num">
                                      <p:cBhvr>
                                        <p:cTn id="14" dur="5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extLst>
              <a:ext uri="{28A0092B-C50C-407E-A947-70E740481C1C}">
                <a14:useLocalDpi xmlns:a14="http://schemas.microsoft.com/office/drawing/2010/main"/>
              </a:ext>
            </a:extLst>
          </a:blip>
          <a:srcRect/>
          <a:stretch>
            <a:fillRect/>
          </a:stretch>
        </a:blipFill>
        <a:effectLst/>
      </p:bgPr>
    </p:bg>
    <p:spTree>
      <p:nvGrpSpPr>
        <p:cNvPr id="1" name="">
          <a:extLst>
            <a:ext uri="{FF2B5EF4-FFF2-40B4-BE49-F238E27FC236}">
              <a16:creationId xmlns:a16="http://schemas.microsoft.com/office/drawing/2014/main" id="{BA91263F-04D0-01C5-3502-10909B5FCEFD}"/>
            </a:ext>
          </a:extLst>
        </p:cNvPr>
        <p:cNvGrpSpPr/>
        <p:nvPr/>
      </p:nvGrpSpPr>
      <p:grpSpPr>
        <a:xfrm>
          <a:off x="0" y="0"/>
          <a:ext cx="0" cy="0"/>
          <a:chOff x="0" y="0"/>
          <a:chExt cx="0" cy="0"/>
        </a:xfrm>
      </p:grpSpPr>
      <p:sp>
        <p:nvSpPr>
          <p:cNvPr id="2" name="Rektangel 1">
            <a:extLst>
              <a:ext uri="{FF2B5EF4-FFF2-40B4-BE49-F238E27FC236}">
                <a16:creationId xmlns:a16="http://schemas.microsoft.com/office/drawing/2014/main" id="{26C8ED99-719B-C423-904B-AC7E1A896B51}"/>
              </a:ext>
            </a:extLst>
          </p:cNvPr>
          <p:cNvSpPr/>
          <p:nvPr/>
        </p:nvSpPr>
        <p:spPr>
          <a:xfrm>
            <a:off x="-64169" y="-76200"/>
            <a:ext cx="12320337" cy="7010400"/>
          </a:xfrm>
          <a:prstGeom prst="rect">
            <a:avLst/>
          </a:prstGeom>
          <a:solidFill>
            <a:schemeClr val="tx2">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6" name="Rektangel 5">
            <a:extLst>
              <a:ext uri="{FF2B5EF4-FFF2-40B4-BE49-F238E27FC236}">
                <a16:creationId xmlns:a16="http://schemas.microsoft.com/office/drawing/2014/main" id="{6673ED33-3758-4038-F88D-84A4CF2BB9BB}"/>
              </a:ext>
            </a:extLst>
          </p:cNvPr>
          <p:cNvSpPr/>
          <p:nvPr/>
        </p:nvSpPr>
        <p:spPr>
          <a:xfrm>
            <a:off x="170450" y="482998"/>
            <a:ext cx="6878742" cy="1015663"/>
          </a:xfrm>
          <a:prstGeom prst="rect">
            <a:avLst/>
          </a:prstGeom>
        </p:spPr>
        <p:txBody>
          <a:bodyPr wrap="square">
            <a:spAutoFit/>
          </a:bodyPr>
          <a:lstStyle/>
          <a:p>
            <a:pPr algn="ctr"/>
            <a:r>
              <a:rPr lang="sv-SE" sz="6000" b="1" dirty="0">
                <a:solidFill>
                  <a:srgbClr val="FFFFFF"/>
                </a:solidFill>
                <a:latin typeface="+mj-lt"/>
                <a:cs typeface="Plus Jakarta Sans" pitchFamily="2" charset="77"/>
              </a:rPr>
              <a:t>Course </a:t>
            </a:r>
            <a:r>
              <a:rPr lang="sv-SE" sz="6000" b="1" dirty="0" err="1">
                <a:solidFill>
                  <a:srgbClr val="FFFFFF"/>
                </a:solidFill>
                <a:latin typeface="+mj-lt"/>
                <a:cs typeface="Plus Jakarta Sans" pitchFamily="2" charset="77"/>
              </a:rPr>
              <a:t>content</a:t>
            </a:r>
            <a:endParaRPr lang="sv-SE" sz="6000" b="1" dirty="0">
              <a:solidFill>
                <a:srgbClr val="FFFFFF"/>
              </a:solidFill>
              <a:latin typeface="+mj-lt"/>
              <a:cs typeface="Plus Jakarta Sans" pitchFamily="2" charset="77"/>
            </a:endParaRPr>
          </a:p>
        </p:txBody>
      </p:sp>
      <p:pic>
        <p:nvPicPr>
          <p:cNvPr id="3" name="Bildobjekt 2" descr="En bild som visar text, clipart&#10;&#10;Automatiskt genererad beskrivning">
            <a:extLst>
              <a:ext uri="{FF2B5EF4-FFF2-40B4-BE49-F238E27FC236}">
                <a16:creationId xmlns:a16="http://schemas.microsoft.com/office/drawing/2014/main" id="{7B3A3587-48AE-EEB5-F836-02F1757B9410}"/>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79191" y="6325168"/>
            <a:ext cx="1220788" cy="306232"/>
          </a:xfrm>
          <a:prstGeom prst="rect">
            <a:avLst/>
          </a:prstGeom>
        </p:spPr>
      </p:pic>
      <p:sp>
        <p:nvSpPr>
          <p:cNvPr id="5" name="textruta 4">
            <a:extLst>
              <a:ext uri="{FF2B5EF4-FFF2-40B4-BE49-F238E27FC236}">
                <a16:creationId xmlns:a16="http://schemas.microsoft.com/office/drawing/2014/main" id="{3C31D1F3-2C36-E57C-311F-0E644FD047F2}"/>
              </a:ext>
            </a:extLst>
          </p:cNvPr>
          <p:cNvSpPr txBox="1"/>
          <p:nvPr/>
        </p:nvSpPr>
        <p:spPr>
          <a:xfrm>
            <a:off x="751185" y="1855988"/>
            <a:ext cx="3614273" cy="4278094"/>
          </a:xfrm>
          <a:prstGeom prst="rect">
            <a:avLst/>
          </a:prstGeom>
          <a:noFill/>
        </p:spPr>
        <p:txBody>
          <a:bodyPr wrap="square" rtlCol="0">
            <a:spAutoFit/>
          </a:bodyPr>
          <a:lstStyle/>
          <a:p>
            <a:r>
              <a:rPr lang="en-US" sz="1600" b="1" dirty="0">
                <a:solidFill>
                  <a:schemeClr val="bg1"/>
                </a:solidFill>
                <a:latin typeface="Plus Jakarta Sans" pitchFamily="2" charset="77"/>
                <a:ea typeface="+mn-lt"/>
                <a:cs typeface="Plus Jakarta Sans" pitchFamily="2" charset="77"/>
              </a:rPr>
              <a:t>Session 1:</a:t>
            </a:r>
          </a:p>
          <a:p>
            <a:r>
              <a:rPr lang="en-US" sz="1600" dirty="0">
                <a:solidFill>
                  <a:schemeClr val="bg1"/>
                </a:solidFill>
                <a:latin typeface="Plus Jakarta Sans" pitchFamily="2" charset="77"/>
                <a:ea typeface="+mn-lt"/>
                <a:cs typeface="Plus Jakarta Sans" pitchFamily="2" charset="77"/>
              </a:rPr>
              <a:t>- Intro &amp; Python IDEs</a:t>
            </a:r>
          </a:p>
          <a:p>
            <a:r>
              <a:rPr lang="en-US" sz="1600" dirty="0">
                <a:solidFill>
                  <a:schemeClr val="bg1"/>
                </a:solidFill>
                <a:latin typeface="Plus Jakarta Sans" pitchFamily="2" charset="77"/>
                <a:ea typeface="+mn-lt"/>
                <a:cs typeface="Plus Jakarta Sans" pitchFamily="2" charset="77"/>
              </a:rPr>
              <a:t>- General &amp; basic syntax</a:t>
            </a:r>
          </a:p>
          <a:p>
            <a:r>
              <a:rPr lang="en-US" sz="1600" dirty="0">
                <a:solidFill>
                  <a:schemeClr val="bg1"/>
                </a:solidFill>
                <a:latin typeface="Plus Jakarta Sans" pitchFamily="2" charset="77"/>
                <a:ea typeface="+mn-lt"/>
                <a:cs typeface="Plus Jakarta Sans" pitchFamily="2" charset="77"/>
              </a:rPr>
              <a:t>- Variables</a:t>
            </a:r>
          </a:p>
          <a:p>
            <a:r>
              <a:rPr lang="en-US" sz="1600" dirty="0">
                <a:solidFill>
                  <a:schemeClr val="bg1"/>
                </a:solidFill>
                <a:latin typeface="Plus Jakarta Sans" pitchFamily="2" charset="77"/>
                <a:ea typeface="+mn-lt"/>
                <a:cs typeface="Plus Jakarta Sans" pitchFamily="2" charset="77"/>
              </a:rPr>
              <a:t>- Selection</a:t>
            </a:r>
          </a:p>
          <a:p>
            <a:r>
              <a:rPr lang="en-US" sz="1600" dirty="0">
                <a:solidFill>
                  <a:schemeClr val="bg1"/>
                </a:solidFill>
                <a:latin typeface="Plus Jakarta Sans" pitchFamily="2" charset="77"/>
                <a:ea typeface="+mn-lt"/>
                <a:cs typeface="Plus Jakarta Sans" pitchFamily="2" charset="77"/>
              </a:rPr>
              <a:t>- Loops</a:t>
            </a:r>
          </a:p>
          <a:p>
            <a:r>
              <a:rPr lang="en-US" sz="1600" dirty="0">
                <a:solidFill>
                  <a:schemeClr val="bg1"/>
                </a:solidFill>
                <a:latin typeface="Plus Jakarta Sans" pitchFamily="2" charset="77"/>
                <a:ea typeface="+mn-lt"/>
                <a:cs typeface="Plus Jakarta Sans" pitchFamily="2" charset="77"/>
              </a:rPr>
              <a:t>- Lists</a:t>
            </a:r>
          </a:p>
          <a:p>
            <a:endParaRPr lang="en-US" sz="1600" dirty="0">
              <a:solidFill>
                <a:schemeClr val="bg1"/>
              </a:solidFill>
              <a:latin typeface="Plus Jakarta Sans" pitchFamily="2" charset="77"/>
              <a:ea typeface="+mn-lt"/>
              <a:cs typeface="Plus Jakarta Sans" pitchFamily="2" charset="77"/>
            </a:endParaRPr>
          </a:p>
          <a:p>
            <a:r>
              <a:rPr lang="en-US" sz="1600" b="1" dirty="0">
                <a:solidFill>
                  <a:schemeClr val="bg1"/>
                </a:solidFill>
                <a:latin typeface="Plus Jakarta Sans" pitchFamily="2" charset="77"/>
                <a:ea typeface="+mn-lt"/>
                <a:cs typeface="Plus Jakarta Sans" pitchFamily="2" charset="77"/>
              </a:rPr>
              <a:t>Session 2:</a:t>
            </a:r>
          </a:p>
          <a:p>
            <a:r>
              <a:rPr lang="en-US" sz="1600" dirty="0">
                <a:solidFill>
                  <a:schemeClr val="bg1"/>
                </a:solidFill>
                <a:latin typeface="Plus Jakarta Sans" pitchFamily="2" charset="77"/>
                <a:ea typeface="+mn-lt"/>
                <a:cs typeface="Plus Jakarta Sans" pitchFamily="2" charset="77"/>
              </a:rPr>
              <a:t>- Functions</a:t>
            </a:r>
          </a:p>
          <a:p>
            <a:r>
              <a:rPr lang="en-US" sz="1600" dirty="0">
                <a:solidFill>
                  <a:schemeClr val="bg1"/>
                </a:solidFill>
                <a:latin typeface="Plus Jakarta Sans" pitchFamily="2" charset="77"/>
                <a:ea typeface="+mn-lt"/>
                <a:cs typeface="Plus Jakarta Sans" pitchFamily="2" charset="77"/>
              </a:rPr>
              <a:t>- Dictionaries</a:t>
            </a:r>
          </a:p>
          <a:p>
            <a:r>
              <a:rPr lang="en-US" sz="1600" dirty="0">
                <a:solidFill>
                  <a:schemeClr val="bg1"/>
                </a:solidFill>
                <a:latin typeface="Plus Jakarta Sans" pitchFamily="2" charset="77"/>
                <a:ea typeface="+mn-lt"/>
                <a:cs typeface="Plus Jakarta Sans" pitchFamily="2" charset="77"/>
              </a:rPr>
              <a:t>- Modules</a:t>
            </a:r>
          </a:p>
          <a:p>
            <a:r>
              <a:rPr lang="en-US" sz="1600" dirty="0">
                <a:solidFill>
                  <a:schemeClr val="bg1"/>
                </a:solidFill>
                <a:latin typeface="Plus Jakarta Sans" pitchFamily="2" charset="77"/>
                <a:ea typeface="+mn-lt"/>
                <a:cs typeface="Plus Jakarta Sans" pitchFamily="2" charset="77"/>
              </a:rPr>
              <a:t>- Files</a:t>
            </a:r>
          </a:p>
          <a:p>
            <a:r>
              <a:rPr lang="en-US" sz="1600" dirty="0">
                <a:solidFill>
                  <a:schemeClr val="bg1"/>
                </a:solidFill>
                <a:latin typeface="Plus Jakarta Sans" pitchFamily="2" charset="77"/>
                <a:ea typeface="+mn-lt"/>
                <a:cs typeface="Plus Jakarta Sans" pitchFamily="2" charset="77"/>
              </a:rPr>
              <a:t>- Classes</a:t>
            </a:r>
          </a:p>
          <a:p>
            <a:endParaRPr lang="en-US" sz="1600" dirty="0">
              <a:solidFill>
                <a:schemeClr val="bg1"/>
              </a:solidFill>
              <a:latin typeface="Plus Jakarta Sans" pitchFamily="2" charset="77"/>
              <a:ea typeface="+mn-lt"/>
              <a:cs typeface="Plus Jakarta Sans" pitchFamily="2" charset="77"/>
            </a:endParaRPr>
          </a:p>
          <a:p>
            <a:r>
              <a:rPr lang="en-US" sz="1600" b="1" dirty="0">
                <a:solidFill>
                  <a:schemeClr val="bg1"/>
                </a:solidFill>
                <a:latin typeface="Plus Jakarta Sans" pitchFamily="2" charset="77"/>
                <a:ea typeface="+mn-lt"/>
                <a:cs typeface="Plus Jakarta Sans" pitchFamily="2" charset="77"/>
              </a:rPr>
              <a:t>Session 3:</a:t>
            </a:r>
          </a:p>
          <a:p>
            <a:r>
              <a:rPr lang="en-US" sz="1600" dirty="0">
                <a:solidFill>
                  <a:schemeClr val="bg1"/>
                </a:solidFill>
                <a:latin typeface="Plus Jakarta Sans" pitchFamily="2" charset="77"/>
                <a:ea typeface="+mn-lt"/>
                <a:cs typeface="Plus Jakarta Sans" pitchFamily="2" charset="77"/>
              </a:rPr>
              <a:t>- APIs with Flask web framework</a:t>
            </a:r>
            <a:endParaRPr lang="sv-SE" sz="1600" dirty="0">
              <a:solidFill>
                <a:schemeClr val="bg1"/>
              </a:solidFill>
              <a:latin typeface="Plus Jakarta Sans" pitchFamily="2" charset="77"/>
              <a:ea typeface="+mn-lt"/>
              <a:cs typeface="Plus Jakarta Sans" pitchFamily="2" charset="77"/>
            </a:endParaRPr>
          </a:p>
        </p:txBody>
      </p:sp>
      <p:sp>
        <p:nvSpPr>
          <p:cNvPr id="7" name="textruta 6">
            <a:extLst>
              <a:ext uri="{FF2B5EF4-FFF2-40B4-BE49-F238E27FC236}">
                <a16:creationId xmlns:a16="http://schemas.microsoft.com/office/drawing/2014/main" id="{B461DDD7-514A-AE2A-C982-DD0ACB878C8B}"/>
              </a:ext>
            </a:extLst>
          </p:cNvPr>
          <p:cNvSpPr txBox="1"/>
          <p:nvPr/>
        </p:nvSpPr>
        <p:spPr>
          <a:xfrm>
            <a:off x="4503858" y="3480594"/>
            <a:ext cx="7097816" cy="1815882"/>
          </a:xfrm>
          <a:prstGeom prst="rect">
            <a:avLst/>
          </a:prstGeom>
          <a:noFill/>
        </p:spPr>
        <p:txBody>
          <a:bodyPr wrap="square" rtlCol="0">
            <a:spAutoFit/>
          </a:bodyPr>
          <a:lstStyle/>
          <a:p>
            <a:r>
              <a:rPr lang="en-US" sz="1600" i="1" dirty="0">
                <a:solidFill>
                  <a:schemeClr val="bg1"/>
                </a:solidFill>
                <a:latin typeface="Plus Jakarta Sans" pitchFamily="2" charset="77"/>
                <a:ea typeface="+mn-lt"/>
                <a:cs typeface="Plus Jakarta Sans" pitchFamily="2" charset="77"/>
              </a:rPr>
              <a:t>Python has grown to become one of the most widely used languages in the world, due to its simplicity and flexibility. The language is used in everything from web development, business intelligence, and machine learning. In the course, you will receive an introduction to basic syntax and various data structures. The course also concludes by demonstrating how a simple API can be created using the Flask framework.</a:t>
            </a:r>
            <a:endParaRPr lang="sv-SE" sz="1600" i="1" dirty="0">
              <a:solidFill>
                <a:schemeClr val="bg1"/>
              </a:solidFill>
              <a:latin typeface="Plus Jakarta Sans" pitchFamily="2" charset="77"/>
              <a:ea typeface="+mn-lt"/>
              <a:cs typeface="Plus Jakarta Sans" pitchFamily="2" charset="77"/>
            </a:endParaRPr>
          </a:p>
        </p:txBody>
      </p:sp>
      <p:pic>
        <p:nvPicPr>
          <p:cNvPr id="9" name="Bildobjekt 8">
            <a:extLst>
              <a:ext uri="{FF2B5EF4-FFF2-40B4-BE49-F238E27FC236}">
                <a16:creationId xmlns:a16="http://schemas.microsoft.com/office/drawing/2014/main" id="{D61B615C-E8A9-DFC0-567B-B6C53D9D9426}"/>
              </a:ext>
            </a:extLst>
          </p:cNvPr>
          <p:cNvPicPr>
            <a:picLocks noChangeAspect="1"/>
          </p:cNvPicPr>
          <p:nvPr/>
        </p:nvPicPr>
        <p:blipFill>
          <a:blip r:embed="rId5"/>
          <a:stretch>
            <a:fillRect/>
          </a:stretch>
        </p:blipFill>
        <p:spPr>
          <a:xfrm>
            <a:off x="5964991" y="2272548"/>
            <a:ext cx="3612193" cy="1158340"/>
          </a:xfrm>
          <a:prstGeom prst="rect">
            <a:avLst/>
          </a:prstGeom>
        </p:spPr>
      </p:pic>
    </p:spTree>
    <p:extLst>
      <p:ext uri="{BB962C8B-B14F-4D97-AF65-F5344CB8AC3E}">
        <p14:creationId xmlns:p14="http://schemas.microsoft.com/office/powerpoint/2010/main" val="179607165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anim calcmode="lin" valueType="num">
                                      <p:cBhvr>
                                        <p:cTn id="8" dur="500" fill="hold"/>
                                        <p:tgtEl>
                                          <p:spTgt spid="6"/>
                                        </p:tgtEl>
                                        <p:attrNameLst>
                                          <p:attrName>ppt_x</p:attrName>
                                        </p:attrNameLst>
                                      </p:cBhvr>
                                      <p:tavLst>
                                        <p:tav tm="0">
                                          <p:val>
                                            <p:strVal val="#ppt_x"/>
                                          </p:val>
                                        </p:tav>
                                        <p:tav tm="100000">
                                          <p:val>
                                            <p:strVal val="#ppt_x"/>
                                          </p:val>
                                        </p:tav>
                                      </p:tavLst>
                                    </p:anim>
                                    <p:anim calcmode="lin" valueType="num">
                                      <p:cBhvr>
                                        <p:cTn id="9" dur="5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100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anim calcmode="lin" valueType="num">
                                      <p:cBhvr>
                                        <p:cTn id="13" dur="500" fill="hold"/>
                                        <p:tgtEl>
                                          <p:spTgt spid="5"/>
                                        </p:tgtEl>
                                        <p:attrNameLst>
                                          <p:attrName>ppt_x</p:attrName>
                                        </p:attrNameLst>
                                      </p:cBhvr>
                                      <p:tavLst>
                                        <p:tav tm="0">
                                          <p:val>
                                            <p:strVal val="#ppt_x"/>
                                          </p:val>
                                        </p:tav>
                                        <p:tav tm="100000">
                                          <p:val>
                                            <p:strVal val="#ppt_x"/>
                                          </p:val>
                                        </p:tav>
                                      </p:tavLst>
                                    </p:anim>
                                    <p:anim calcmode="lin" valueType="num">
                                      <p:cBhvr>
                                        <p:cTn id="14" dur="500" fill="hold"/>
                                        <p:tgtEl>
                                          <p:spTgt spid="5"/>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100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anim calcmode="lin" valueType="num">
                                      <p:cBhvr>
                                        <p:cTn id="18" dur="500" fill="hold"/>
                                        <p:tgtEl>
                                          <p:spTgt spid="7"/>
                                        </p:tgtEl>
                                        <p:attrNameLst>
                                          <p:attrName>ppt_x</p:attrName>
                                        </p:attrNameLst>
                                      </p:cBhvr>
                                      <p:tavLst>
                                        <p:tav tm="0">
                                          <p:val>
                                            <p:strVal val="#ppt_x"/>
                                          </p:val>
                                        </p:tav>
                                        <p:tav tm="100000">
                                          <p:val>
                                            <p:strVal val="#ppt_x"/>
                                          </p:val>
                                        </p:tav>
                                      </p:tavLst>
                                    </p:anim>
                                    <p:anim calcmode="lin" valueType="num">
                                      <p:cBhvr>
                                        <p:cTn id="1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5" grpId="0"/>
      <p:bldP spid="7"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4"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8" name="Bildobjekt 7" descr="En bild som visar text, tecken, mörk&#10;&#10;Automatiskt genererad beskrivning">
            <a:extLst>
              <a:ext uri="{FF2B5EF4-FFF2-40B4-BE49-F238E27FC236}">
                <a16:creationId xmlns:a16="http://schemas.microsoft.com/office/drawing/2014/main" id="{541E02D9-16EA-5C1D-8FC0-B76D4B88F177}"/>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279191" y="6325168"/>
            <a:ext cx="1220790" cy="306232"/>
          </a:xfrm>
          <a:prstGeom prst="rect">
            <a:avLst/>
          </a:prstGeom>
        </p:spPr>
      </p:pic>
      <p:sp>
        <p:nvSpPr>
          <p:cNvPr id="7" name="textruta 6">
            <a:extLst>
              <a:ext uri="{FF2B5EF4-FFF2-40B4-BE49-F238E27FC236}">
                <a16:creationId xmlns:a16="http://schemas.microsoft.com/office/drawing/2014/main" id="{A9C63387-C1F0-7C80-E25E-7A0DA32DA197}"/>
              </a:ext>
            </a:extLst>
          </p:cNvPr>
          <p:cNvSpPr txBox="1"/>
          <p:nvPr/>
        </p:nvSpPr>
        <p:spPr>
          <a:xfrm>
            <a:off x="4295163" y="356812"/>
            <a:ext cx="6314780" cy="400110"/>
          </a:xfrm>
          <a:prstGeom prst="rect">
            <a:avLst/>
          </a:prstGeom>
          <a:noFill/>
        </p:spPr>
        <p:txBody>
          <a:bodyPr wrap="square" rtlCol="0">
            <a:spAutoFit/>
          </a:bodyPr>
          <a:lstStyle/>
          <a:p>
            <a:r>
              <a:rPr lang="sv-SE" sz="2000" dirty="0">
                <a:solidFill>
                  <a:srgbClr val="191919"/>
                </a:solidFill>
                <a:latin typeface="Plus Jakarta Sans" pitchFamily="2" charset="77"/>
                <a:cs typeface="Plus Jakarta Sans" pitchFamily="2" charset="77"/>
              </a:rPr>
              <a:t>Youtube: </a:t>
            </a:r>
            <a:r>
              <a:rPr lang="sv-SE" sz="2000" dirty="0" err="1">
                <a:solidFill>
                  <a:srgbClr val="191919"/>
                </a:solidFill>
                <a:latin typeface="Plus Jakarta Sans" pitchFamily="2" charset="77"/>
                <a:cs typeface="Plus Jakarta Sans" pitchFamily="2" charset="77"/>
              </a:rPr>
              <a:t>Fireship’s</a:t>
            </a:r>
            <a:r>
              <a:rPr lang="sv-SE" sz="2000" dirty="0">
                <a:solidFill>
                  <a:srgbClr val="191919"/>
                </a:solidFill>
                <a:latin typeface="Plus Jakarta Sans" pitchFamily="2" charset="77"/>
                <a:cs typeface="Plus Jakarta Sans" pitchFamily="2" charset="77"/>
              </a:rPr>
              <a:t> </a:t>
            </a:r>
            <a:r>
              <a:rPr lang="sv-SE" sz="2000" i="1" dirty="0">
                <a:solidFill>
                  <a:srgbClr val="191919"/>
                </a:solidFill>
                <a:latin typeface="Plus Jakarta Sans" pitchFamily="2" charset="77"/>
                <a:cs typeface="Plus Jakarta Sans" pitchFamily="2" charset="77"/>
              </a:rPr>
              <a:t>”</a:t>
            </a:r>
            <a:r>
              <a:rPr lang="sv-SE" sz="2000" i="1" dirty="0" err="1">
                <a:solidFill>
                  <a:srgbClr val="191919"/>
                </a:solidFill>
                <a:latin typeface="Plus Jakarta Sans" pitchFamily="2" charset="77"/>
                <a:cs typeface="Plus Jakarta Sans" pitchFamily="2" charset="77"/>
              </a:rPr>
              <a:t>Python</a:t>
            </a:r>
            <a:r>
              <a:rPr lang="sv-SE" sz="2000" i="1" dirty="0">
                <a:solidFill>
                  <a:srgbClr val="191919"/>
                </a:solidFill>
                <a:latin typeface="Plus Jakarta Sans" pitchFamily="2" charset="77"/>
                <a:cs typeface="Plus Jakarta Sans" pitchFamily="2" charset="77"/>
              </a:rPr>
              <a:t> in 100 </a:t>
            </a:r>
            <a:r>
              <a:rPr lang="sv-SE" sz="2000" i="1" dirty="0" err="1">
                <a:solidFill>
                  <a:srgbClr val="191919"/>
                </a:solidFill>
                <a:latin typeface="Plus Jakarta Sans" pitchFamily="2" charset="77"/>
                <a:cs typeface="Plus Jakarta Sans" pitchFamily="2" charset="77"/>
              </a:rPr>
              <a:t>Seconds</a:t>
            </a:r>
            <a:r>
              <a:rPr lang="sv-SE" sz="2000" i="1" dirty="0">
                <a:solidFill>
                  <a:srgbClr val="191919"/>
                </a:solidFill>
                <a:latin typeface="Plus Jakarta Sans" pitchFamily="2" charset="77"/>
                <a:cs typeface="Plus Jakarta Sans" pitchFamily="2" charset="77"/>
              </a:rPr>
              <a:t>” </a:t>
            </a:r>
            <a:r>
              <a:rPr lang="sv-SE" sz="2000" dirty="0">
                <a:solidFill>
                  <a:srgbClr val="191919"/>
                </a:solidFill>
                <a:latin typeface="Plus Jakarta Sans" pitchFamily="2" charset="77"/>
                <a:cs typeface="Plus Jakarta Sans" pitchFamily="2" charset="77"/>
              </a:rPr>
              <a:t>(intro)</a:t>
            </a:r>
          </a:p>
        </p:txBody>
      </p:sp>
      <p:sp>
        <p:nvSpPr>
          <p:cNvPr id="9" name="textruta 8">
            <a:extLst>
              <a:ext uri="{FF2B5EF4-FFF2-40B4-BE49-F238E27FC236}">
                <a16:creationId xmlns:a16="http://schemas.microsoft.com/office/drawing/2014/main" id="{40A3098A-FB6F-F0E6-8FFB-FA7DFF419470}"/>
              </a:ext>
            </a:extLst>
          </p:cNvPr>
          <p:cNvSpPr txBox="1"/>
          <p:nvPr/>
        </p:nvSpPr>
        <p:spPr>
          <a:xfrm>
            <a:off x="165195" y="101907"/>
            <a:ext cx="3658660" cy="769441"/>
          </a:xfrm>
          <a:prstGeom prst="rect">
            <a:avLst/>
          </a:prstGeom>
          <a:noFill/>
        </p:spPr>
        <p:txBody>
          <a:bodyPr wrap="square" rtlCol="0">
            <a:spAutoFit/>
          </a:bodyPr>
          <a:lstStyle/>
          <a:p>
            <a:r>
              <a:rPr lang="sv-SE" sz="4400" b="1" dirty="0" err="1">
                <a:solidFill>
                  <a:schemeClr val="tx2"/>
                </a:solidFill>
                <a:latin typeface="Plus Jakarta Sans" pitchFamily="2" charset="77"/>
                <a:cs typeface="Plus Jakarta Sans" pitchFamily="2" charset="77"/>
              </a:rPr>
              <a:t>Let’s</a:t>
            </a:r>
            <a:r>
              <a:rPr lang="sv-SE" sz="4400" b="1" dirty="0">
                <a:solidFill>
                  <a:schemeClr val="tx2"/>
                </a:solidFill>
                <a:latin typeface="Plus Jakarta Sans" pitchFamily="2" charset="77"/>
                <a:cs typeface="Plus Jakarta Sans" pitchFamily="2" charset="77"/>
              </a:rPr>
              <a:t> </a:t>
            </a:r>
            <a:r>
              <a:rPr lang="sv-SE" sz="4400" b="1" dirty="0" err="1">
                <a:solidFill>
                  <a:schemeClr val="tx2"/>
                </a:solidFill>
                <a:latin typeface="Plus Jakarta Sans" pitchFamily="2" charset="77"/>
                <a:cs typeface="Plus Jakarta Sans" pitchFamily="2" charset="77"/>
              </a:rPr>
              <a:t>dive</a:t>
            </a:r>
            <a:r>
              <a:rPr lang="sv-SE" sz="4400" b="1" dirty="0">
                <a:solidFill>
                  <a:schemeClr val="tx2"/>
                </a:solidFill>
                <a:latin typeface="Plus Jakarta Sans" pitchFamily="2" charset="77"/>
                <a:cs typeface="Plus Jakarta Sans" pitchFamily="2" charset="77"/>
              </a:rPr>
              <a:t> in!</a:t>
            </a:r>
          </a:p>
        </p:txBody>
      </p:sp>
      <p:pic>
        <p:nvPicPr>
          <p:cNvPr id="2" name="Onlinemedia 1" title="Python in 100 Seconds">
            <a:hlinkClick r:id="" action="ppaction://media"/>
            <a:extLst>
              <a:ext uri="{FF2B5EF4-FFF2-40B4-BE49-F238E27FC236}">
                <a16:creationId xmlns:a16="http://schemas.microsoft.com/office/drawing/2014/main" id="{1B874D79-7D50-6E86-3B1A-128543600F8E}"/>
              </a:ext>
            </a:extLst>
          </p:cNvPr>
          <p:cNvPicPr>
            <a:picLocks noRot="1" noChangeAspect="1"/>
          </p:cNvPicPr>
          <p:nvPr>
            <a:videoFile r:link="rId1"/>
          </p:nvPr>
        </p:nvPicPr>
        <p:blipFill>
          <a:blip r:embed="rId6"/>
          <a:stretch>
            <a:fillRect/>
          </a:stretch>
        </p:blipFill>
        <p:spPr>
          <a:xfrm>
            <a:off x="1670855" y="860524"/>
            <a:ext cx="10413349" cy="5878943"/>
          </a:xfrm>
          <a:prstGeom prst="rect">
            <a:avLst/>
          </a:prstGeom>
        </p:spPr>
      </p:pic>
    </p:spTree>
    <p:extLst>
      <p:ext uri="{BB962C8B-B14F-4D97-AF65-F5344CB8AC3E}">
        <p14:creationId xmlns:p14="http://schemas.microsoft.com/office/powerpoint/2010/main" val="3455517379"/>
      </p:ext>
    </p:extLst>
  </p:cSld>
  <p:clrMapOvr>
    <a:masterClrMapping/>
  </p:clrMapOvr>
  <mc:AlternateContent xmlns:mc="http://schemas.openxmlformats.org/markup-compatibility/2006" xmlns:p14="http://schemas.microsoft.com/office/powerpoint/2010/main">
    <mc:Choice Requires="p14">
      <p:transition spd="med">
        <p14:pan dir="u"/>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5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50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anim calcmode="lin" valueType="num">
                                      <p:cBhvr>
                                        <p:cTn id="13" dur="500" fill="hold"/>
                                        <p:tgtEl>
                                          <p:spTgt spid="9"/>
                                        </p:tgtEl>
                                        <p:attrNameLst>
                                          <p:attrName>ppt_x</p:attrName>
                                        </p:attrNameLst>
                                      </p:cBhvr>
                                      <p:tavLst>
                                        <p:tav tm="0">
                                          <p:val>
                                            <p:strVal val="#ppt_x"/>
                                          </p:val>
                                        </p:tav>
                                        <p:tav tm="100000">
                                          <p:val>
                                            <p:strVal val="#ppt_x"/>
                                          </p:val>
                                        </p:tav>
                                      </p:tavLst>
                                    </p:anim>
                                    <p:anim calcmode="lin" valueType="num">
                                      <p:cBhvr>
                                        <p:cTn id="14" dur="5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9" fill="hold" display="0">
                  <p:stCondLst>
                    <p:cond delay="indefinite"/>
                  </p:stCondLst>
                </p:cTn>
                <p:tgtEl>
                  <p:spTgt spid="2"/>
                </p:tgtEl>
              </p:cMediaNode>
            </p:video>
            <p:seq concurrent="1" nextAc="seek">
              <p:cTn id="20" restart="whenNotActive" fill="hold" evtFilter="cancelBubble" nodeType="interactiveSeq">
                <p:stCondLst>
                  <p:cond evt="onClick" delay="0">
                    <p:tgtEl>
                      <p:spTgt spid="2"/>
                    </p:tgtEl>
                  </p:cond>
                </p:stCondLst>
                <p:endSync evt="end" delay="0">
                  <p:rtn val="all"/>
                </p:endSync>
                <p:childTnLst>
                  <p:par>
                    <p:cTn id="21" fill="hold">
                      <p:stCondLst>
                        <p:cond delay="0"/>
                      </p:stCondLst>
                      <p:childTnLst>
                        <p:par>
                          <p:cTn id="22" fill="hold">
                            <p:stCondLst>
                              <p:cond delay="0"/>
                            </p:stCondLst>
                            <p:childTnLst>
                              <p:par>
                                <p:cTn id="23" presetID="2" presetClass="mediacall" presetSubtype="0" fill="hold" nodeType="clickEffect">
                                  <p:stCondLst>
                                    <p:cond delay="0"/>
                                  </p:stCondLst>
                                  <p:childTnLst>
                                    <p:cmd type="call" cmd="togglePause">
                                      <p:cBhvr>
                                        <p:cTn id="24" dur="1" fill="hold"/>
                                        <p:tgtEl>
                                          <p:spTgt spid="2"/>
                                        </p:tgtEl>
                                      </p:cBhvr>
                                    </p:cmd>
                                  </p:childTnLst>
                                </p:cTn>
                              </p:par>
                            </p:childTnLst>
                          </p:cTn>
                        </p:par>
                      </p:childTnLst>
                    </p:cTn>
                  </p:par>
                </p:childTnLst>
              </p:cTn>
              <p:nextCondLst>
                <p:cond evt="onClick" delay="0">
                  <p:tgtEl>
                    <p:spTgt spid="2"/>
                  </p:tgtEl>
                </p:cond>
              </p:nextCondLst>
            </p:seq>
          </p:childTnLst>
        </p:cTn>
      </p:par>
    </p:tnLst>
    <p:bldLst>
      <p:bldP spid="7" grpId="0"/>
      <p:bldP spid="9"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extLst>
              <a:ext uri="{28A0092B-C50C-407E-A947-70E740481C1C}">
                <a14:useLocalDpi xmlns:a14="http://schemas.microsoft.com/office/drawing/2010/main"/>
              </a:ext>
            </a:extLst>
          </a:blip>
          <a:srcRect/>
          <a:stretch>
            <a:fillRect/>
          </a:stretch>
        </a:blipFill>
        <a:effectLst/>
      </p:bgPr>
    </p:bg>
    <p:spTree>
      <p:nvGrpSpPr>
        <p:cNvPr id="1" name="">
          <a:extLst>
            <a:ext uri="{FF2B5EF4-FFF2-40B4-BE49-F238E27FC236}">
              <a16:creationId xmlns:a16="http://schemas.microsoft.com/office/drawing/2014/main" id="{E2753916-5E62-C9D6-3D24-3685C110FCD3}"/>
            </a:ext>
          </a:extLst>
        </p:cNvPr>
        <p:cNvGrpSpPr/>
        <p:nvPr/>
      </p:nvGrpSpPr>
      <p:grpSpPr>
        <a:xfrm>
          <a:off x="0" y="0"/>
          <a:ext cx="0" cy="0"/>
          <a:chOff x="0" y="0"/>
          <a:chExt cx="0" cy="0"/>
        </a:xfrm>
      </p:grpSpPr>
      <p:pic>
        <p:nvPicPr>
          <p:cNvPr id="7" name="Bildobjekt 6" descr="En bild som visar text, clipart&#10;&#10;Automatiskt genererad beskrivning">
            <a:extLst>
              <a:ext uri="{FF2B5EF4-FFF2-40B4-BE49-F238E27FC236}">
                <a16:creationId xmlns:a16="http://schemas.microsoft.com/office/drawing/2014/main" id="{74BBFF07-C791-0666-DD69-F45BCAA3520A}"/>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79191" y="6325168"/>
            <a:ext cx="1220788" cy="306232"/>
          </a:xfrm>
          <a:prstGeom prst="rect">
            <a:avLst/>
          </a:prstGeom>
        </p:spPr>
      </p:pic>
      <p:sp>
        <p:nvSpPr>
          <p:cNvPr id="10" name="textruta 9">
            <a:extLst>
              <a:ext uri="{FF2B5EF4-FFF2-40B4-BE49-F238E27FC236}">
                <a16:creationId xmlns:a16="http://schemas.microsoft.com/office/drawing/2014/main" id="{03A49F7A-2EE2-579E-6DBC-FC1705472F10}"/>
              </a:ext>
            </a:extLst>
          </p:cNvPr>
          <p:cNvSpPr txBox="1"/>
          <p:nvPr/>
        </p:nvSpPr>
        <p:spPr>
          <a:xfrm>
            <a:off x="723330" y="1493580"/>
            <a:ext cx="11072429" cy="4708981"/>
          </a:xfrm>
          <a:prstGeom prst="rect">
            <a:avLst/>
          </a:prstGeom>
          <a:noFill/>
        </p:spPr>
        <p:txBody>
          <a:bodyPr wrap="square" rtlCol="0">
            <a:spAutoFit/>
          </a:bodyPr>
          <a:lstStyle/>
          <a:p>
            <a:r>
              <a:rPr lang="en-US" sz="2800" dirty="0">
                <a:solidFill>
                  <a:schemeClr val="bg1"/>
                </a:solidFill>
                <a:latin typeface="Plus Jakarta Sans" pitchFamily="2" charset="77"/>
                <a:ea typeface="+mn-lt"/>
                <a:cs typeface="Plus Jakarta Sans" pitchFamily="2" charset="77"/>
              </a:rPr>
              <a:t>Some of the popular ones: </a:t>
            </a:r>
          </a:p>
          <a:p>
            <a:endParaRPr lang="en-US" sz="1600" dirty="0">
              <a:solidFill>
                <a:schemeClr val="bg1"/>
              </a:solidFill>
              <a:latin typeface="Plus Jakarta Sans" pitchFamily="2" charset="77"/>
              <a:ea typeface="+mn-lt"/>
              <a:cs typeface="Plus Jakarta Sans" pitchFamily="2" charset="77"/>
            </a:endParaRPr>
          </a:p>
          <a:p>
            <a:r>
              <a:rPr lang="en-US" sz="1600" dirty="0">
                <a:solidFill>
                  <a:schemeClr val="bg1"/>
                </a:solidFill>
                <a:latin typeface="Plus Jakarta Sans" pitchFamily="2" charset="77"/>
                <a:ea typeface="+mn-lt"/>
                <a:cs typeface="Plus Jakarta Sans" pitchFamily="2" charset="77"/>
              </a:rPr>
              <a:t>- Visual Studio Code (</a:t>
            </a:r>
            <a:r>
              <a:rPr lang="en-US" sz="1600" dirty="0" err="1">
                <a:solidFill>
                  <a:schemeClr val="bg1"/>
                </a:solidFill>
                <a:latin typeface="Plus Jakarta Sans" pitchFamily="2" charset="77"/>
                <a:ea typeface="+mn-lt"/>
                <a:cs typeface="Plus Jakarta Sans" pitchFamily="2" charset="77"/>
              </a:rPr>
              <a:t>VSCode</a:t>
            </a:r>
            <a:r>
              <a:rPr lang="en-US" sz="1600" dirty="0">
                <a:solidFill>
                  <a:schemeClr val="bg1"/>
                </a:solidFill>
                <a:latin typeface="Plus Jakarta Sans" pitchFamily="2" charset="77"/>
                <a:ea typeface="+mn-lt"/>
                <a:cs typeface="Plus Jakarta Sans" pitchFamily="2" charset="77"/>
              </a:rPr>
              <a:t>) - https://code.visualstudio.com/docs/python/python-tutorial</a:t>
            </a:r>
          </a:p>
          <a:p>
            <a:endParaRPr lang="en-US" sz="1600" dirty="0">
              <a:solidFill>
                <a:schemeClr val="bg1"/>
              </a:solidFill>
              <a:latin typeface="Plus Jakarta Sans" pitchFamily="2" charset="77"/>
              <a:ea typeface="+mn-lt"/>
              <a:cs typeface="Plus Jakarta Sans" pitchFamily="2" charset="77"/>
            </a:endParaRPr>
          </a:p>
          <a:p>
            <a:r>
              <a:rPr lang="en-US" sz="1600" dirty="0">
                <a:solidFill>
                  <a:schemeClr val="bg1"/>
                </a:solidFill>
                <a:latin typeface="Plus Jakarta Sans" pitchFamily="2" charset="77"/>
                <a:ea typeface="+mn-lt"/>
                <a:cs typeface="Plus Jakarta Sans" pitchFamily="2" charset="77"/>
              </a:rPr>
              <a:t>- </a:t>
            </a:r>
            <a:r>
              <a:rPr lang="en-US" sz="1600" dirty="0" err="1">
                <a:solidFill>
                  <a:schemeClr val="bg1"/>
                </a:solidFill>
                <a:latin typeface="Plus Jakarta Sans" pitchFamily="2" charset="77"/>
                <a:ea typeface="+mn-lt"/>
                <a:cs typeface="Plus Jakarta Sans" pitchFamily="2" charset="77"/>
              </a:rPr>
              <a:t>Jupyter</a:t>
            </a:r>
            <a:r>
              <a:rPr lang="en-US" sz="1600" dirty="0">
                <a:solidFill>
                  <a:schemeClr val="bg1"/>
                </a:solidFill>
                <a:latin typeface="Plus Jakarta Sans" pitchFamily="2" charset="77"/>
                <a:ea typeface="+mn-lt"/>
                <a:cs typeface="Plus Jakarta Sans" pitchFamily="2" charset="77"/>
              </a:rPr>
              <a:t> Notebook</a:t>
            </a:r>
          </a:p>
          <a:p>
            <a:endParaRPr lang="en-US" sz="1600" dirty="0">
              <a:solidFill>
                <a:schemeClr val="bg1"/>
              </a:solidFill>
              <a:latin typeface="Plus Jakarta Sans" pitchFamily="2" charset="77"/>
              <a:ea typeface="+mn-lt"/>
              <a:cs typeface="Plus Jakarta Sans" pitchFamily="2" charset="77"/>
            </a:endParaRPr>
          </a:p>
          <a:p>
            <a:r>
              <a:rPr lang="en-US" sz="1600" dirty="0">
                <a:solidFill>
                  <a:schemeClr val="bg1"/>
                </a:solidFill>
                <a:latin typeface="Plus Jakarta Sans" pitchFamily="2" charset="77"/>
                <a:ea typeface="+mn-lt"/>
                <a:cs typeface="Plus Jakarta Sans" pitchFamily="2" charset="77"/>
              </a:rPr>
              <a:t>- Spyder</a:t>
            </a:r>
          </a:p>
          <a:p>
            <a:endParaRPr lang="en-US" sz="1600" dirty="0">
              <a:solidFill>
                <a:schemeClr val="bg1"/>
              </a:solidFill>
              <a:latin typeface="Plus Jakarta Sans" pitchFamily="2" charset="77"/>
              <a:ea typeface="+mn-lt"/>
              <a:cs typeface="Plus Jakarta Sans" pitchFamily="2" charset="77"/>
            </a:endParaRPr>
          </a:p>
          <a:p>
            <a:r>
              <a:rPr lang="en-US" sz="1600" dirty="0">
                <a:solidFill>
                  <a:schemeClr val="bg1"/>
                </a:solidFill>
                <a:latin typeface="Plus Jakarta Sans" pitchFamily="2" charset="77"/>
                <a:ea typeface="+mn-lt"/>
                <a:cs typeface="Plus Jakarta Sans" pitchFamily="2" charset="77"/>
              </a:rPr>
              <a:t>- PyCharm</a:t>
            </a:r>
          </a:p>
          <a:p>
            <a:endParaRPr lang="en-US" sz="1600" dirty="0">
              <a:solidFill>
                <a:schemeClr val="bg1"/>
              </a:solidFill>
              <a:latin typeface="Plus Jakarta Sans" pitchFamily="2" charset="77"/>
              <a:ea typeface="+mn-lt"/>
              <a:cs typeface="Plus Jakarta Sans" pitchFamily="2" charset="77"/>
            </a:endParaRPr>
          </a:p>
          <a:p>
            <a:r>
              <a:rPr lang="en-US" sz="1600" dirty="0">
                <a:solidFill>
                  <a:schemeClr val="bg1"/>
                </a:solidFill>
                <a:latin typeface="Plus Jakarta Sans" pitchFamily="2" charset="77"/>
                <a:ea typeface="+mn-lt"/>
                <a:cs typeface="Plus Jakarta Sans" pitchFamily="2" charset="77"/>
              </a:rPr>
              <a:t>- Atom</a:t>
            </a:r>
          </a:p>
          <a:p>
            <a:endParaRPr lang="en-US" sz="1600" dirty="0">
              <a:solidFill>
                <a:schemeClr val="bg1"/>
              </a:solidFill>
              <a:latin typeface="Plus Jakarta Sans" pitchFamily="2" charset="77"/>
              <a:ea typeface="+mn-lt"/>
              <a:cs typeface="Plus Jakarta Sans" pitchFamily="2" charset="77"/>
            </a:endParaRPr>
          </a:p>
          <a:p>
            <a:r>
              <a:rPr lang="en-US" sz="1600" dirty="0">
                <a:solidFill>
                  <a:schemeClr val="bg1"/>
                </a:solidFill>
                <a:latin typeface="Plus Jakarta Sans" pitchFamily="2" charset="77"/>
                <a:ea typeface="+mn-lt"/>
                <a:cs typeface="Plus Jakarta Sans" pitchFamily="2" charset="77"/>
              </a:rPr>
              <a:t>- Sublime Text</a:t>
            </a:r>
          </a:p>
          <a:p>
            <a:endParaRPr lang="en-US" sz="1600" dirty="0">
              <a:solidFill>
                <a:schemeClr val="bg1"/>
              </a:solidFill>
              <a:latin typeface="Plus Jakarta Sans" pitchFamily="2" charset="77"/>
              <a:ea typeface="+mn-lt"/>
              <a:cs typeface="Plus Jakarta Sans" pitchFamily="2" charset="77"/>
            </a:endParaRPr>
          </a:p>
          <a:p>
            <a:r>
              <a:rPr lang="en-US" sz="1600" dirty="0">
                <a:solidFill>
                  <a:schemeClr val="bg1"/>
                </a:solidFill>
                <a:latin typeface="Plus Jakarta Sans" pitchFamily="2" charset="77"/>
                <a:ea typeface="+mn-lt"/>
                <a:cs typeface="Plus Jakarta Sans" pitchFamily="2" charset="77"/>
              </a:rPr>
              <a:t>- </a:t>
            </a:r>
            <a:r>
              <a:rPr lang="en-US" sz="1600" dirty="0" err="1">
                <a:solidFill>
                  <a:schemeClr val="bg1"/>
                </a:solidFill>
                <a:latin typeface="Plus Jakarta Sans" pitchFamily="2" charset="77"/>
                <a:ea typeface="+mn-lt"/>
                <a:cs typeface="Plus Jakarta Sans" pitchFamily="2" charset="77"/>
              </a:rPr>
              <a:t>Thonny</a:t>
            </a:r>
            <a:endParaRPr lang="en-US" sz="1600" dirty="0">
              <a:solidFill>
                <a:schemeClr val="bg1"/>
              </a:solidFill>
              <a:latin typeface="Plus Jakarta Sans" pitchFamily="2" charset="77"/>
              <a:ea typeface="+mn-lt"/>
              <a:cs typeface="Plus Jakarta Sans" pitchFamily="2" charset="77"/>
            </a:endParaRPr>
          </a:p>
          <a:p>
            <a:endParaRPr lang="en-US" sz="1600" dirty="0">
              <a:solidFill>
                <a:schemeClr val="bg1"/>
              </a:solidFill>
              <a:latin typeface="Plus Jakarta Sans" pitchFamily="2" charset="77"/>
              <a:ea typeface="+mn-lt"/>
              <a:cs typeface="Plus Jakarta Sans" pitchFamily="2" charset="77"/>
            </a:endParaRPr>
          </a:p>
          <a:p>
            <a:r>
              <a:rPr lang="en-US" sz="1600" dirty="0">
                <a:solidFill>
                  <a:schemeClr val="bg1"/>
                </a:solidFill>
                <a:latin typeface="Plus Jakarta Sans" pitchFamily="2" charset="77"/>
                <a:ea typeface="+mn-lt"/>
                <a:cs typeface="Plus Jakarta Sans" pitchFamily="2" charset="77"/>
              </a:rPr>
              <a:t>- </a:t>
            </a:r>
            <a:r>
              <a:rPr lang="en-US" sz="1600" dirty="0" err="1">
                <a:solidFill>
                  <a:schemeClr val="bg1"/>
                </a:solidFill>
                <a:latin typeface="Plus Jakarta Sans" pitchFamily="2" charset="77"/>
                <a:ea typeface="+mn-lt"/>
                <a:cs typeface="Plus Jakarta Sans" pitchFamily="2" charset="77"/>
              </a:rPr>
              <a:t>Replit</a:t>
            </a:r>
            <a:endParaRPr lang="en-US" sz="1600" dirty="0">
              <a:solidFill>
                <a:schemeClr val="bg1"/>
              </a:solidFill>
              <a:latin typeface="Plus Jakarta Sans" pitchFamily="2" charset="77"/>
              <a:ea typeface="+mn-lt"/>
              <a:cs typeface="Plus Jakarta Sans" pitchFamily="2" charset="77"/>
            </a:endParaRPr>
          </a:p>
          <a:p>
            <a:endParaRPr lang="sv-SE" sz="1600" dirty="0">
              <a:solidFill>
                <a:schemeClr val="bg1"/>
              </a:solidFill>
              <a:latin typeface="Plus Jakarta Sans" pitchFamily="2" charset="77"/>
              <a:ea typeface="+mn-lt"/>
              <a:cs typeface="Plus Jakarta Sans" pitchFamily="2" charset="77"/>
            </a:endParaRPr>
          </a:p>
        </p:txBody>
      </p:sp>
      <p:sp>
        <p:nvSpPr>
          <p:cNvPr id="11" name="textruta 10">
            <a:extLst>
              <a:ext uri="{FF2B5EF4-FFF2-40B4-BE49-F238E27FC236}">
                <a16:creationId xmlns:a16="http://schemas.microsoft.com/office/drawing/2014/main" id="{F9F2C561-83A2-F3F5-D93C-E92C436967C1}"/>
              </a:ext>
            </a:extLst>
          </p:cNvPr>
          <p:cNvSpPr txBox="1"/>
          <p:nvPr/>
        </p:nvSpPr>
        <p:spPr>
          <a:xfrm>
            <a:off x="646303" y="388621"/>
            <a:ext cx="4227699" cy="769441"/>
          </a:xfrm>
          <a:prstGeom prst="rect">
            <a:avLst/>
          </a:prstGeom>
          <a:noFill/>
        </p:spPr>
        <p:txBody>
          <a:bodyPr wrap="square" rtlCol="0">
            <a:spAutoFit/>
          </a:bodyPr>
          <a:lstStyle/>
          <a:p>
            <a:r>
              <a:rPr lang="sv-SE" sz="4400" b="1" dirty="0" err="1">
                <a:solidFill>
                  <a:schemeClr val="accent4"/>
                </a:solidFill>
                <a:latin typeface="+mj-lt"/>
                <a:cs typeface="Plus Jakarta Sans" pitchFamily="2" charset="77"/>
              </a:rPr>
              <a:t>Python</a:t>
            </a:r>
            <a:r>
              <a:rPr lang="sv-SE" sz="4400" b="1" dirty="0">
                <a:solidFill>
                  <a:schemeClr val="accent4"/>
                </a:solidFill>
                <a:latin typeface="+mj-lt"/>
                <a:cs typeface="Plus Jakarta Sans" pitchFamily="2" charset="77"/>
              </a:rPr>
              <a:t> IDEs</a:t>
            </a:r>
          </a:p>
        </p:txBody>
      </p:sp>
    </p:spTree>
    <p:extLst>
      <p:ext uri="{BB962C8B-B14F-4D97-AF65-F5344CB8AC3E}">
        <p14:creationId xmlns:p14="http://schemas.microsoft.com/office/powerpoint/2010/main" val="3015782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100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anim calcmode="lin" valueType="num">
                                      <p:cBhvr>
                                        <p:cTn id="8" dur="500" fill="hold"/>
                                        <p:tgtEl>
                                          <p:spTgt spid="10"/>
                                        </p:tgtEl>
                                        <p:attrNameLst>
                                          <p:attrName>ppt_x</p:attrName>
                                        </p:attrNameLst>
                                      </p:cBhvr>
                                      <p:tavLst>
                                        <p:tav tm="0">
                                          <p:val>
                                            <p:strVal val="#ppt_x"/>
                                          </p:val>
                                        </p:tav>
                                        <p:tav tm="100000">
                                          <p:val>
                                            <p:strVal val="#ppt_x"/>
                                          </p:val>
                                        </p:tav>
                                      </p:tavLst>
                                    </p:anim>
                                    <p:anim calcmode="lin" valueType="num">
                                      <p:cBhvr>
                                        <p:cTn id="9" dur="500" fill="hold"/>
                                        <p:tgtEl>
                                          <p:spTgt spid="10"/>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50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anim calcmode="lin" valueType="num">
                                      <p:cBhvr>
                                        <p:cTn id="13" dur="500" fill="hold"/>
                                        <p:tgtEl>
                                          <p:spTgt spid="11"/>
                                        </p:tgtEl>
                                        <p:attrNameLst>
                                          <p:attrName>ppt_x</p:attrName>
                                        </p:attrNameLst>
                                      </p:cBhvr>
                                      <p:tavLst>
                                        <p:tav tm="0">
                                          <p:val>
                                            <p:strVal val="#ppt_x"/>
                                          </p:val>
                                        </p:tav>
                                        <p:tav tm="100000">
                                          <p:val>
                                            <p:strVal val="#ppt_x"/>
                                          </p:val>
                                        </p:tav>
                                      </p:tavLst>
                                    </p:anim>
                                    <p:anim calcmode="lin" valueType="num">
                                      <p:cBhvr>
                                        <p:cTn id="14" dur="5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7" name="Bildobjekt 6" descr="En bild som visar text, clipart&#10;&#10;Automatiskt genererad beskrivning">
            <a:extLst>
              <a:ext uri="{FF2B5EF4-FFF2-40B4-BE49-F238E27FC236}">
                <a16:creationId xmlns:a16="http://schemas.microsoft.com/office/drawing/2014/main" id="{C5DAE5E0-5529-86CF-1CBB-D155ECF0191B}"/>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79191" y="6325168"/>
            <a:ext cx="1220788" cy="306232"/>
          </a:xfrm>
          <a:prstGeom prst="rect">
            <a:avLst/>
          </a:prstGeom>
        </p:spPr>
      </p:pic>
      <p:sp>
        <p:nvSpPr>
          <p:cNvPr id="10" name="textruta 9">
            <a:extLst>
              <a:ext uri="{FF2B5EF4-FFF2-40B4-BE49-F238E27FC236}">
                <a16:creationId xmlns:a16="http://schemas.microsoft.com/office/drawing/2014/main" id="{41C482B4-9701-B76B-5927-ED7DE6500A7D}"/>
              </a:ext>
            </a:extLst>
          </p:cNvPr>
          <p:cNvSpPr txBox="1"/>
          <p:nvPr/>
        </p:nvSpPr>
        <p:spPr>
          <a:xfrm>
            <a:off x="889585" y="1239703"/>
            <a:ext cx="10673418" cy="4770537"/>
          </a:xfrm>
          <a:prstGeom prst="rect">
            <a:avLst/>
          </a:prstGeom>
          <a:noFill/>
        </p:spPr>
        <p:txBody>
          <a:bodyPr wrap="square" rtlCol="0">
            <a:spAutoFit/>
          </a:bodyPr>
          <a:lstStyle/>
          <a:p>
            <a:r>
              <a:rPr lang="en-US" sz="1600" dirty="0">
                <a:solidFill>
                  <a:schemeClr val="bg1"/>
                </a:solidFill>
                <a:latin typeface="Plus Jakarta Sans" pitchFamily="2" charset="77"/>
                <a:ea typeface="+mn-lt"/>
                <a:cs typeface="Plus Jakarta Sans" pitchFamily="2" charset="77"/>
              </a:rPr>
              <a:t>- Current Version: 3.12</a:t>
            </a:r>
          </a:p>
          <a:p>
            <a:endParaRPr lang="en-US" sz="1600" dirty="0">
              <a:solidFill>
                <a:schemeClr val="bg1"/>
              </a:solidFill>
              <a:latin typeface="Plus Jakarta Sans" pitchFamily="2" charset="77"/>
              <a:ea typeface="+mn-lt"/>
              <a:cs typeface="Plus Jakarta Sans" pitchFamily="2" charset="77"/>
            </a:endParaRPr>
          </a:p>
          <a:p>
            <a:r>
              <a:rPr lang="en-US" sz="1600" dirty="0">
                <a:solidFill>
                  <a:schemeClr val="bg1"/>
                </a:solidFill>
                <a:latin typeface="Plus Jakarta Sans" pitchFamily="2" charset="77"/>
                <a:ea typeface="+mn-lt"/>
                <a:cs typeface="Plus Jakarta Sans" pitchFamily="2" charset="77"/>
              </a:rPr>
              <a:t> - High-Level, Interpreted Language</a:t>
            </a:r>
          </a:p>
          <a:p>
            <a:endParaRPr lang="en-US" sz="1600" dirty="0">
              <a:solidFill>
                <a:schemeClr val="bg1"/>
              </a:solidFill>
              <a:latin typeface="Plus Jakarta Sans" pitchFamily="2" charset="77"/>
              <a:ea typeface="+mn-lt"/>
              <a:cs typeface="Plus Jakarta Sans" pitchFamily="2" charset="77"/>
            </a:endParaRPr>
          </a:p>
          <a:p>
            <a:r>
              <a:rPr lang="en-US" sz="1600" dirty="0">
                <a:solidFill>
                  <a:schemeClr val="bg1"/>
                </a:solidFill>
                <a:latin typeface="Plus Jakarta Sans" pitchFamily="2" charset="77"/>
                <a:ea typeface="+mn-lt"/>
                <a:cs typeface="Plus Jakarta Sans" pitchFamily="2" charset="77"/>
              </a:rPr>
              <a:t>- Multi-Paradigm: Supports multiple programming paradigms, including procedural, object-oriented, and functional programming, making it versatile for various types of projects</a:t>
            </a:r>
          </a:p>
          <a:p>
            <a:endParaRPr lang="en-US" sz="1600" dirty="0">
              <a:solidFill>
                <a:schemeClr val="bg1"/>
              </a:solidFill>
              <a:latin typeface="Plus Jakarta Sans" pitchFamily="2" charset="77"/>
              <a:ea typeface="+mn-lt"/>
              <a:cs typeface="Plus Jakarta Sans" pitchFamily="2" charset="77"/>
            </a:endParaRPr>
          </a:p>
          <a:p>
            <a:r>
              <a:rPr lang="en-US" sz="1600" dirty="0">
                <a:solidFill>
                  <a:schemeClr val="bg1"/>
                </a:solidFill>
                <a:latin typeface="Plus Jakarta Sans" pitchFamily="2" charset="77"/>
                <a:ea typeface="+mn-lt"/>
                <a:cs typeface="Plus Jakarta Sans" pitchFamily="2" charset="77"/>
              </a:rPr>
              <a:t>- Dynamic Typing (you don't need to declare the type of a variable when you create one)</a:t>
            </a:r>
          </a:p>
          <a:p>
            <a:endParaRPr lang="en-US" sz="1600" dirty="0">
              <a:solidFill>
                <a:schemeClr val="bg1"/>
              </a:solidFill>
              <a:latin typeface="Plus Jakarta Sans" pitchFamily="2" charset="77"/>
              <a:ea typeface="+mn-lt"/>
              <a:cs typeface="Plus Jakarta Sans" pitchFamily="2" charset="77"/>
            </a:endParaRPr>
          </a:p>
          <a:p>
            <a:r>
              <a:rPr lang="en-US" sz="1600" dirty="0">
                <a:solidFill>
                  <a:schemeClr val="bg1"/>
                </a:solidFill>
                <a:latin typeface="Plus Jakarta Sans" pitchFamily="2" charset="77"/>
                <a:ea typeface="+mn-lt"/>
                <a:cs typeface="Plus Jakarta Sans" pitchFamily="2" charset="77"/>
              </a:rPr>
              <a:t>- Extensive Standard Library: Comes with a large standard library that includes modules for everything from file I/O to networking, XML processing, and much more</a:t>
            </a:r>
          </a:p>
          <a:p>
            <a:endParaRPr lang="en-US" sz="1600" dirty="0">
              <a:solidFill>
                <a:schemeClr val="bg1"/>
              </a:solidFill>
              <a:latin typeface="Plus Jakarta Sans" pitchFamily="2" charset="77"/>
              <a:ea typeface="+mn-lt"/>
              <a:cs typeface="Plus Jakarta Sans" pitchFamily="2" charset="77"/>
            </a:endParaRPr>
          </a:p>
          <a:p>
            <a:r>
              <a:rPr lang="en-US" sz="1600" dirty="0">
                <a:solidFill>
                  <a:schemeClr val="bg1"/>
                </a:solidFill>
                <a:latin typeface="Plus Jakarta Sans" pitchFamily="2" charset="77"/>
                <a:ea typeface="+mn-lt"/>
                <a:cs typeface="Plus Jakarta Sans" pitchFamily="2" charset="77"/>
              </a:rPr>
              <a:t>- PEP 8: Recommends coding style guidelines (PEP 8), helping to maintain readability and uniformity across Python codebases.</a:t>
            </a:r>
          </a:p>
          <a:p>
            <a:endParaRPr lang="en-US" sz="1600" dirty="0">
              <a:solidFill>
                <a:schemeClr val="bg1"/>
              </a:solidFill>
              <a:latin typeface="Plus Jakarta Sans" pitchFamily="2" charset="77"/>
              <a:ea typeface="+mn-lt"/>
              <a:cs typeface="Plus Jakarta Sans" pitchFamily="2" charset="77"/>
            </a:endParaRPr>
          </a:p>
          <a:p>
            <a:r>
              <a:rPr lang="en-US" sz="1600" dirty="0">
                <a:solidFill>
                  <a:schemeClr val="bg1"/>
                </a:solidFill>
                <a:latin typeface="Plus Jakarta Sans" pitchFamily="2" charset="77"/>
                <a:ea typeface="+mn-lt"/>
                <a:cs typeface="Plus Jakarta Sans" pitchFamily="2" charset="77"/>
              </a:rPr>
              <a:t>- Cross-Platform Compatibility: Runs on multiple systems like Windows, Linux/UNIX, and MacOS</a:t>
            </a:r>
          </a:p>
          <a:p>
            <a:endParaRPr lang="en-US" sz="1600" dirty="0">
              <a:solidFill>
                <a:schemeClr val="bg1"/>
              </a:solidFill>
              <a:latin typeface="Plus Jakarta Sans" pitchFamily="2" charset="77"/>
              <a:ea typeface="+mn-lt"/>
              <a:cs typeface="Plus Jakarta Sans" pitchFamily="2" charset="77"/>
            </a:endParaRPr>
          </a:p>
          <a:p>
            <a:r>
              <a:rPr lang="en-US" sz="1600" dirty="0">
                <a:solidFill>
                  <a:schemeClr val="bg1"/>
                </a:solidFill>
                <a:latin typeface="Plus Jakarta Sans" pitchFamily="2" charset="77"/>
                <a:ea typeface="+mn-lt"/>
                <a:cs typeface="Plus Jakarta Sans" pitchFamily="2" charset="77"/>
              </a:rPr>
              <a:t>- Applications: Widely used in various domains, including web development, data analysis, artificial intelligence, scientific computing, and automation</a:t>
            </a:r>
            <a:endParaRPr lang="sv-SE" sz="1600" dirty="0">
              <a:solidFill>
                <a:schemeClr val="bg1"/>
              </a:solidFill>
              <a:latin typeface="Plus Jakarta Sans" pitchFamily="2" charset="77"/>
              <a:ea typeface="+mn-lt"/>
              <a:cs typeface="Plus Jakarta Sans" pitchFamily="2" charset="77"/>
            </a:endParaRPr>
          </a:p>
        </p:txBody>
      </p:sp>
      <p:sp>
        <p:nvSpPr>
          <p:cNvPr id="11" name="textruta 10">
            <a:extLst>
              <a:ext uri="{FF2B5EF4-FFF2-40B4-BE49-F238E27FC236}">
                <a16:creationId xmlns:a16="http://schemas.microsoft.com/office/drawing/2014/main" id="{36AE7E5E-714D-D13A-5930-E4AA8FEEE71E}"/>
              </a:ext>
            </a:extLst>
          </p:cNvPr>
          <p:cNvSpPr txBox="1"/>
          <p:nvPr/>
        </p:nvSpPr>
        <p:spPr>
          <a:xfrm>
            <a:off x="529924" y="337261"/>
            <a:ext cx="8539642" cy="769441"/>
          </a:xfrm>
          <a:prstGeom prst="rect">
            <a:avLst/>
          </a:prstGeom>
          <a:noFill/>
        </p:spPr>
        <p:txBody>
          <a:bodyPr wrap="square" rtlCol="0">
            <a:spAutoFit/>
          </a:bodyPr>
          <a:lstStyle/>
          <a:p>
            <a:r>
              <a:rPr lang="sv-SE" sz="4400" b="1" dirty="0" err="1">
                <a:solidFill>
                  <a:schemeClr val="accent4"/>
                </a:solidFill>
                <a:latin typeface="+mj-lt"/>
                <a:cs typeface="Plus Jakarta Sans" pitchFamily="2" charset="77"/>
              </a:rPr>
              <a:t>About</a:t>
            </a:r>
            <a:r>
              <a:rPr lang="sv-SE" sz="4400" b="1" dirty="0">
                <a:solidFill>
                  <a:schemeClr val="accent4"/>
                </a:solidFill>
                <a:latin typeface="+mj-lt"/>
                <a:cs typeface="Plus Jakarta Sans" pitchFamily="2" charset="77"/>
              </a:rPr>
              <a:t> </a:t>
            </a:r>
            <a:r>
              <a:rPr lang="sv-SE" sz="4400" b="1" dirty="0" err="1">
                <a:solidFill>
                  <a:schemeClr val="accent4"/>
                </a:solidFill>
                <a:latin typeface="+mj-lt"/>
                <a:cs typeface="Plus Jakarta Sans" pitchFamily="2" charset="77"/>
              </a:rPr>
              <a:t>Python</a:t>
            </a:r>
            <a:r>
              <a:rPr lang="sv-SE" sz="4400" b="1" dirty="0">
                <a:solidFill>
                  <a:schemeClr val="accent4"/>
                </a:solidFill>
                <a:latin typeface="+mj-lt"/>
                <a:cs typeface="Plus Jakarta Sans" pitchFamily="2" charset="77"/>
              </a:rPr>
              <a:t> </a:t>
            </a:r>
          </a:p>
        </p:txBody>
      </p:sp>
    </p:spTree>
    <p:extLst>
      <p:ext uri="{BB962C8B-B14F-4D97-AF65-F5344CB8AC3E}">
        <p14:creationId xmlns:p14="http://schemas.microsoft.com/office/powerpoint/2010/main" val="3001233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100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anim calcmode="lin" valueType="num">
                                      <p:cBhvr>
                                        <p:cTn id="8" dur="500" fill="hold"/>
                                        <p:tgtEl>
                                          <p:spTgt spid="10"/>
                                        </p:tgtEl>
                                        <p:attrNameLst>
                                          <p:attrName>ppt_x</p:attrName>
                                        </p:attrNameLst>
                                      </p:cBhvr>
                                      <p:tavLst>
                                        <p:tav tm="0">
                                          <p:val>
                                            <p:strVal val="#ppt_x"/>
                                          </p:val>
                                        </p:tav>
                                        <p:tav tm="100000">
                                          <p:val>
                                            <p:strVal val="#ppt_x"/>
                                          </p:val>
                                        </p:tav>
                                      </p:tavLst>
                                    </p:anim>
                                    <p:anim calcmode="lin" valueType="num">
                                      <p:cBhvr>
                                        <p:cTn id="9" dur="500" fill="hold"/>
                                        <p:tgtEl>
                                          <p:spTgt spid="10"/>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50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anim calcmode="lin" valueType="num">
                                      <p:cBhvr>
                                        <p:cTn id="13" dur="500" fill="hold"/>
                                        <p:tgtEl>
                                          <p:spTgt spid="11"/>
                                        </p:tgtEl>
                                        <p:attrNameLst>
                                          <p:attrName>ppt_x</p:attrName>
                                        </p:attrNameLst>
                                      </p:cBhvr>
                                      <p:tavLst>
                                        <p:tav tm="0">
                                          <p:val>
                                            <p:strVal val="#ppt_x"/>
                                          </p:val>
                                        </p:tav>
                                        <p:tav tm="100000">
                                          <p:val>
                                            <p:strVal val="#ppt_x"/>
                                          </p:val>
                                        </p:tav>
                                      </p:tavLst>
                                    </p:anim>
                                    <p:anim calcmode="lin" valueType="num">
                                      <p:cBhvr>
                                        <p:cTn id="14" dur="5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3" name="textruta 2">
            <a:extLst>
              <a:ext uri="{FF2B5EF4-FFF2-40B4-BE49-F238E27FC236}">
                <a16:creationId xmlns:a16="http://schemas.microsoft.com/office/drawing/2014/main" id="{4822D243-31BB-FAFE-B376-DD0EFBEA0EB3}"/>
              </a:ext>
            </a:extLst>
          </p:cNvPr>
          <p:cNvSpPr txBox="1"/>
          <p:nvPr/>
        </p:nvSpPr>
        <p:spPr>
          <a:xfrm>
            <a:off x="564504" y="475816"/>
            <a:ext cx="8986820" cy="1015663"/>
          </a:xfrm>
          <a:prstGeom prst="rect">
            <a:avLst/>
          </a:prstGeom>
          <a:noFill/>
        </p:spPr>
        <p:txBody>
          <a:bodyPr wrap="square" rtlCol="0">
            <a:spAutoFit/>
          </a:bodyPr>
          <a:lstStyle/>
          <a:p>
            <a:r>
              <a:rPr lang="sv-SE" sz="6000" dirty="0" err="1">
                <a:solidFill>
                  <a:schemeClr val="bg1"/>
                </a:solidFill>
                <a:cs typeface="Plus Jakarta Sans" pitchFamily="2" charset="77"/>
              </a:rPr>
              <a:t>Code</a:t>
            </a:r>
            <a:r>
              <a:rPr lang="sv-SE" sz="6000" dirty="0">
                <a:solidFill>
                  <a:schemeClr val="bg1"/>
                </a:solidFill>
                <a:cs typeface="Plus Jakarta Sans" pitchFamily="2" charset="77"/>
              </a:rPr>
              <a:t> demo! – session 1</a:t>
            </a:r>
            <a:endParaRPr lang="sv-SE" sz="6000" b="1" dirty="0">
              <a:solidFill>
                <a:schemeClr val="accent4"/>
              </a:solidFill>
              <a:cs typeface="Plus Jakarta Sans" pitchFamily="2" charset="77"/>
            </a:endParaRPr>
          </a:p>
        </p:txBody>
      </p:sp>
      <p:pic>
        <p:nvPicPr>
          <p:cNvPr id="7" name="Bildobjekt 6" descr="En bild som visar text, clipart&#10;&#10;Automatiskt genererad beskrivning">
            <a:extLst>
              <a:ext uri="{FF2B5EF4-FFF2-40B4-BE49-F238E27FC236}">
                <a16:creationId xmlns:a16="http://schemas.microsoft.com/office/drawing/2014/main" id="{C5DAE5E0-5529-86CF-1CBB-D155ECF0191B}"/>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79191" y="6325168"/>
            <a:ext cx="1220788" cy="306232"/>
          </a:xfrm>
          <a:prstGeom prst="rect">
            <a:avLst/>
          </a:prstGeom>
        </p:spPr>
      </p:pic>
      <p:sp>
        <p:nvSpPr>
          <p:cNvPr id="2" name="textruta 1">
            <a:extLst>
              <a:ext uri="{FF2B5EF4-FFF2-40B4-BE49-F238E27FC236}">
                <a16:creationId xmlns:a16="http://schemas.microsoft.com/office/drawing/2014/main" id="{DD37ED94-9B94-BADC-B946-4C8F0DE84118}"/>
              </a:ext>
            </a:extLst>
          </p:cNvPr>
          <p:cNvSpPr txBox="1"/>
          <p:nvPr/>
        </p:nvSpPr>
        <p:spPr>
          <a:xfrm>
            <a:off x="639318" y="2273808"/>
            <a:ext cx="6384937" cy="2308324"/>
          </a:xfrm>
          <a:prstGeom prst="rect">
            <a:avLst/>
          </a:prstGeom>
          <a:noFill/>
        </p:spPr>
        <p:txBody>
          <a:bodyPr wrap="square" rtlCol="0">
            <a:spAutoFit/>
          </a:bodyPr>
          <a:lstStyle/>
          <a:p>
            <a:r>
              <a:rPr lang="en-US" sz="2400" dirty="0">
                <a:solidFill>
                  <a:schemeClr val="bg1"/>
                </a:solidFill>
                <a:latin typeface="Plus Jakarta Sans" pitchFamily="2" charset="77"/>
                <a:ea typeface="+mn-lt"/>
                <a:cs typeface="Plus Jakarta Sans" pitchFamily="2" charset="77"/>
              </a:rPr>
              <a:t>Code examples in Visual Studio Code with:</a:t>
            </a:r>
          </a:p>
          <a:p>
            <a:endParaRPr lang="en-US" sz="2400" dirty="0">
              <a:solidFill>
                <a:schemeClr val="bg1"/>
              </a:solidFill>
              <a:latin typeface="Plus Jakarta Sans" pitchFamily="2" charset="77"/>
              <a:ea typeface="+mn-lt"/>
              <a:cs typeface="Plus Jakarta Sans" pitchFamily="2" charset="77"/>
            </a:endParaRPr>
          </a:p>
          <a:p>
            <a:r>
              <a:rPr lang="en-US" sz="2400" dirty="0">
                <a:solidFill>
                  <a:schemeClr val="bg1"/>
                </a:solidFill>
                <a:latin typeface="Plus Jakarta Sans" pitchFamily="2" charset="77"/>
                <a:ea typeface="+mn-lt"/>
                <a:cs typeface="Plus Jakarta Sans" pitchFamily="2" charset="77"/>
              </a:rPr>
              <a:t>- General &amp; basic syntax</a:t>
            </a:r>
          </a:p>
          <a:p>
            <a:r>
              <a:rPr lang="en-US" sz="2400" dirty="0">
                <a:solidFill>
                  <a:schemeClr val="bg1"/>
                </a:solidFill>
                <a:latin typeface="Plus Jakarta Sans" pitchFamily="2" charset="77"/>
                <a:ea typeface="+mn-lt"/>
                <a:cs typeface="Plus Jakarta Sans" pitchFamily="2" charset="77"/>
              </a:rPr>
              <a:t>- Variables</a:t>
            </a:r>
          </a:p>
          <a:p>
            <a:r>
              <a:rPr lang="en-US" sz="2400" dirty="0">
                <a:solidFill>
                  <a:schemeClr val="bg1"/>
                </a:solidFill>
                <a:latin typeface="Plus Jakarta Sans" pitchFamily="2" charset="77"/>
                <a:ea typeface="+mn-lt"/>
                <a:cs typeface="Plus Jakarta Sans" pitchFamily="2" charset="77"/>
              </a:rPr>
              <a:t>- Loops</a:t>
            </a:r>
          </a:p>
          <a:p>
            <a:r>
              <a:rPr lang="en-US" sz="2400" dirty="0">
                <a:solidFill>
                  <a:schemeClr val="bg1"/>
                </a:solidFill>
                <a:latin typeface="Plus Jakarta Sans" pitchFamily="2" charset="77"/>
                <a:ea typeface="+mn-lt"/>
                <a:cs typeface="Plus Jakarta Sans" pitchFamily="2" charset="77"/>
              </a:rPr>
              <a:t>- Lists</a:t>
            </a:r>
          </a:p>
        </p:txBody>
      </p:sp>
      <p:pic>
        <p:nvPicPr>
          <p:cNvPr id="1028" name="Picture 4">
            <a:extLst>
              <a:ext uri="{FF2B5EF4-FFF2-40B4-BE49-F238E27FC236}">
                <a16:creationId xmlns:a16="http://schemas.microsoft.com/office/drawing/2014/main" id="{16503AD5-490A-71D1-B225-F4D3941DBC15}"/>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9784080" y="1491479"/>
            <a:ext cx="903864" cy="908279"/>
          </a:xfrm>
          <a:prstGeom prst="rect">
            <a:avLst/>
          </a:prstGeom>
          <a:noFill/>
          <a:extLst>
            <a:ext uri="{909E8E84-426E-40DD-AFC4-6F175D3DCCD1}">
              <a14:hiddenFill xmlns:a14="http://schemas.microsoft.com/office/drawing/2010/main">
                <a:solidFill>
                  <a:srgbClr val="FFFFFF"/>
                </a:solidFill>
              </a14:hiddenFill>
            </a:ext>
          </a:extLst>
        </p:spPr>
      </p:pic>
      <p:pic>
        <p:nvPicPr>
          <p:cNvPr id="5" name="Bildobjekt 4">
            <a:extLst>
              <a:ext uri="{FF2B5EF4-FFF2-40B4-BE49-F238E27FC236}">
                <a16:creationId xmlns:a16="http://schemas.microsoft.com/office/drawing/2014/main" id="{E9CE5671-A562-0CE6-6168-F32F1FAE81C7}"/>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446765" y="2875856"/>
            <a:ext cx="5194404" cy="3675912"/>
          </a:xfrm>
          <a:prstGeom prst="rect">
            <a:avLst/>
          </a:prstGeom>
        </p:spPr>
      </p:pic>
    </p:spTree>
    <p:extLst>
      <p:ext uri="{BB962C8B-B14F-4D97-AF65-F5344CB8AC3E}">
        <p14:creationId xmlns:p14="http://schemas.microsoft.com/office/powerpoint/2010/main" val="174347313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anim calcmode="lin" valueType="num">
                                      <p:cBhvr>
                                        <p:cTn id="8" dur="500" fill="hold"/>
                                        <p:tgtEl>
                                          <p:spTgt spid="3"/>
                                        </p:tgtEl>
                                        <p:attrNameLst>
                                          <p:attrName>ppt_x</p:attrName>
                                        </p:attrNameLst>
                                      </p:cBhvr>
                                      <p:tavLst>
                                        <p:tav tm="0">
                                          <p:val>
                                            <p:strVal val="#ppt_x"/>
                                          </p:val>
                                        </p:tav>
                                        <p:tav tm="100000">
                                          <p:val>
                                            <p:strVal val="#ppt_x"/>
                                          </p:val>
                                        </p:tav>
                                      </p:tavLst>
                                    </p:anim>
                                    <p:anim calcmode="lin" valueType="num">
                                      <p:cBhvr>
                                        <p:cTn id="9" dur="5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100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anim calcmode="lin" valueType="num">
                                      <p:cBhvr>
                                        <p:cTn id="13" dur="500" fill="hold"/>
                                        <p:tgtEl>
                                          <p:spTgt spid="2"/>
                                        </p:tgtEl>
                                        <p:attrNameLst>
                                          <p:attrName>ppt_x</p:attrName>
                                        </p:attrNameLst>
                                      </p:cBhvr>
                                      <p:tavLst>
                                        <p:tav tm="0">
                                          <p:val>
                                            <p:strVal val="#ppt_x"/>
                                          </p:val>
                                        </p:tav>
                                        <p:tav tm="100000">
                                          <p:val>
                                            <p:strVal val="#ppt_x"/>
                                          </p:val>
                                        </p:tav>
                                      </p:tavLst>
                                    </p:anim>
                                    <p:anim calcmode="lin" valueType="num">
                                      <p:cBhvr>
                                        <p:cTn id="14" dur="5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Rektangel 1">
            <a:extLst>
              <a:ext uri="{FF2B5EF4-FFF2-40B4-BE49-F238E27FC236}">
                <a16:creationId xmlns:a16="http://schemas.microsoft.com/office/drawing/2014/main" id="{59AA0082-9D28-6FDF-D4D7-8C20947DC9A3}"/>
              </a:ext>
            </a:extLst>
          </p:cNvPr>
          <p:cNvSpPr/>
          <p:nvPr/>
        </p:nvSpPr>
        <p:spPr>
          <a:xfrm>
            <a:off x="0" y="0"/>
            <a:ext cx="12192000" cy="6858000"/>
          </a:xfrm>
          <a:prstGeom prst="rect">
            <a:avLst/>
          </a:prstGeom>
          <a:solidFill>
            <a:srgbClr val="191919">
              <a:alpha val="6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pic>
        <p:nvPicPr>
          <p:cNvPr id="6" name="Bildobjekt 5" descr="En bild som visar text, clipart&#10;&#10;Automatiskt genererad beskrivning">
            <a:extLst>
              <a:ext uri="{FF2B5EF4-FFF2-40B4-BE49-F238E27FC236}">
                <a16:creationId xmlns:a16="http://schemas.microsoft.com/office/drawing/2014/main" id="{A909B1E6-CF08-AB0A-A52A-E848603CC79E}"/>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79191" y="6325168"/>
            <a:ext cx="1220788" cy="306232"/>
          </a:xfrm>
          <a:prstGeom prst="rect">
            <a:avLst/>
          </a:prstGeom>
        </p:spPr>
      </p:pic>
      <p:sp>
        <p:nvSpPr>
          <p:cNvPr id="4" name="textruta 3">
            <a:extLst>
              <a:ext uri="{FF2B5EF4-FFF2-40B4-BE49-F238E27FC236}">
                <a16:creationId xmlns:a16="http://schemas.microsoft.com/office/drawing/2014/main" id="{4B28AC2F-97D0-0495-4AB6-E3F395733133}"/>
              </a:ext>
            </a:extLst>
          </p:cNvPr>
          <p:cNvSpPr txBox="1"/>
          <p:nvPr/>
        </p:nvSpPr>
        <p:spPr>
          <a:xfrm>
            <a:off x="789453" y="410245"/>
            <a:ext cx="7616315" cy="769441"/>
          </a:xfrm>
          <a:prstGeom prst="rect">
            <a:avLst/>
          </a:prstGeom>
          <a:noFill/>
        </p:spPr>
        <p:txBody>
          <a:bodyPr wrap="square" rtlCol="0">
            <a:spAutoFit/>
          </a:bodyPr>
          <a:lstStyle/>
          <a:p>
            <a:r>
              <a:rPr lang="sv-SE" sz="4400" b="1" dirty="0">
                <a:solidFill>
                  <a:schemeClr val="accent4"/>
                </a:solidFill>
                <a:latin typeface="Plus Jakarta Sans" pitchFamily="2" charset="77"/>
                <a:cs typeface="Plus Jakarta Sans" pitchFamily="2" charset="77"/>
              </a:rPr>
              <a:t>Workshop -  session 1</a:t>
            </a:r>
          </a:p>
        </p:txBody>
      </p:sp>
      <p:sp>
        <p:nvSpPr>
          <p:cNvPr id="7" name="textruta 6">
            <a:extLst>
              <a:ext uri="{FF2B5EF4-FFF2-40B4-BE49-F238E27FC236}">
                <a16:creationId xmlns:a16="http://schemas.microsoft.com/office/drawing/2014/main" id="{A93D6474-7306-9ED7-B278-1E3957593A4A}"/>
              </a:ext>
            </a:extLst>
          </p:cNvPr>
          <p:cNvSpPr txBox="1"/>
          <p:nvPr/>
        </p:nvSpPr>
        <p:spPr>
          <a:xfrm>
            <a:off x="839786" y="2353888"/>
            <a:ext cx="7082243" cy="2215991"/>
          </a:xfrm>
          <a:prstGeom prst="rect">
            <a:avLst/>
          </a:prstGeom>
          <a:noFill/>
        </p:spPr>
        <p:txBody>
          <a:bodyPr wrap="square" rtlCol="0">
            <a:spAutoFit/>
          </a:bodyPr>
          <a:lstStyle/>
          <a:p>
            <a:r>
              <a:rPr lang="sv-SE" sz="2400" dirty="0">
                <a:solidFill>
                  <a:srgbClr val="FFFFFF"/>
                </a:solidFill>
                <a:latin typeface="Plus Jakarta Sans" pitchFamily="2" charset="77"/>
                <a:cs typeface="Plus Jakarta Sans" pitchFamily="2" charset="77"/>
              </a:rPr>
              <a:t>- </a:t>
            </a:r>
            <a:r>
              <a:rPr lang="sv-SE" sz="2400" dirty="0" err="1">
                <a:solidFill>
                  <a:srgbClr val="FFFFFF"/>
                </a:solidFill>
                <a:latin typeface="Plus Jakarta Sans" pitchFamily="2" charset="77"/>
                <a:cs typeface="Plus Jakarta Sans" pitchFamily="2" charset="77"/>
              </a:rPr>
              <a:t>Work</a:t>
            </a:r>
            <a:r>
              <a:rPr lang="sv-SE" sz="2400" dirty="0">
                <a:solidFill>
                  <a:srgbClr val="FFFFFF"/>
                </a:solidFill>
                <a:latin typeface="Plus Jakarta Sans" pitchFamily="2" charset="77"/>
                <a:cs typeface="Plus Jakarta Sans" pitchFamily="2" charset="77"/>
              </a:rPr>
              <a:t> in </a:t>
            </a:r>
            <a:r>
              <a:rPr lang="sv-SE" sz="2400" dirty="0" err="1">
                <a:solidFill>
                  <a:srgbClr val="FFFFFF"/>
                </a:solidFill>
                <a:latin typeface="Plus Jakarta Sans" pitchFamily="2" charset="77"/>
                <a:cs typeface="Plus Jakarta Sans" pitchFamily="2" charset="77"/>
              </a:rPr>
              <a:t>groups</a:t>
            </a:r>
            <a:r>
              <a:rPr lang="sv-SE" sz="2400" dirty="0">
                <a:solidFill>
                  <a:srgbClr val="FFFFFF"/>
                </a:solidFill>
                <a:latin typeface="Plus Jakarta Sans" pitchFamily="2" charset="77"/>
                <a:cs typeface="Plus Jakarta Sans" pitchFamily="2" charset="77"/>
              </a:rPr>
              <a:t> </a:t>
            </a:r>
            <a:r>
              <a:rPr lang="sv-SE" sz="2400" dirty="0" err="1">
                <a:solidFill>
                  <a:srgbClr val="FFFFFF"/>
                </a:solidFill>
                <a:latin typeface="Plus Jakarta Sans" pitchFamily="2" charset="77"/>
                <a:cs typeface="Plus Jakarta Sans" pitchFamily="2" charset="77"/>
              </a:rPr>
              <a:t>of</a:t>
            </a:r>
            <a:r>
              <a:rPr lang="sv-SE" sz="2400" dirty="0">
                <a:solidFill>
                  <a:srgbClr val="FFFFFF"/>
                </a:solidFill>
                <a:latin typeface="Plus Jakarta Sans" pitchFamily="2" charset="77"/>
                <a:cs typeface="Plus Jakarta Sans" pitchFamily="2" charset="77"/>
              </a:rPr>
              <a:t> 3 </a:t>
            </a:r>
            <a:r>
              <a:rPr lang="sv-SE" dirty="0">
                <a:solidFill>
                  <a:srgbClr val="FFFFFF"/>
                </a:solidFill>
                <a:latin typeface="Plus Jakarta Sans" pitchFamily="2" charset="77"/>
                <a:cs typeface="Plus Jakarta Sans" pitchFamily="2" charset="77"/>
              </a:rPr>
              <a:t>(</a:t>
            </a:r>
            <a:r>
              <a:rPr lang="sv-SE" dirty="0" err="1">
                <a:solidFill>
                  <a:srgbClr val="FFFFFF"/>
                </a:solidFill>
                <a:latin typeface="Plus Jakarta Sans" pitchFamily="2" charset="77"/>
                <a:cs typeface="Plus Jakarta Sans" pitchFamily="2" charset="77"/>
              </a:rPr>
              <a:t>breakout</a:t>
            </a:r>
            <a:r>
              <a:rPr lang="sv-SE" dirty="0">
                <a:solidFill>
                  <a:srgbClr val="FFFFFF"/>
                </a:solidFill>
                <a:latin typeface="Plus Jakarta Sans" pitchFamily="2" charset="77"/>
                <a:cs typeface="Plus Jakarta Sans" pitchFamily="2" charset="77"/>
              </a:rPr>
              <a:t> </a:t>
            </a:r>
            <a:r>
              <a:rPr lang="sv-SE" dirty="0" err="1">
                <a:solidFill>
                  <a:srgbClr val="FFFFFF"/>
                </a:solidFill>
                <a:latin typeface="Plus Jakarta Sans" pitchFamily="2" charset="77"/>
                <a:cs typeface="Plus Jakarta Sans" pitchFamily="2" charset="77"/>
              </a:rPr>
              <a:t>rooms</a:t>
            </a:r>
            <a:r>
              <a:rPr lang="sv-SE" dirty="0">
                <a:solidFill>
                  <a:srgbClr val="FFFFFF"/>
                </a:solidFill>
                <a:latin typeface="Plus Jakarta Sans" pitchFamily="2" charset="77"/>
                <a:cs typeface="Plus Jakarta Sans" pitchFamily="2" charset="77"/>
              </a:rPr>
              <a:t> Teams)</a:t>
            </a:r>
          </a:p>
          <a:p>
            <a:endParaRPr lang="sv-SE" sz="2400" dirty="0">
              <a:solidFill>
                <a:srgbClr val="FFFFFF"/>
              </a:solidFill>
              <a:latin typeface="Plus Jakarta Sans" pitchFamily="2" charset="77"/>
              <a:cs typeface="Plus Jakarta Sans" pitchFamily="2" charset="77"/>
            </a:endParaRPr>
          </a:p>
          <a:p>
            <a:r>
              <a:rPr lang="sv-SE" sz="2400" dirty="0">
                <a:solidFill>
                  <a:srgbClr val="FFFFFF"/>
                </a:solidFill>
                <a:latin typeface="Plus Jakarta Sans" pitchFamily="2" charset="77"/>
                <a:cs typeface="Plus Jakarta Sans" pitchFamily="2" charset="77"/>
              </a:rPr>
              <a:t>- ”Pair </a:t>
            </a:r>
            <a:r>
              <a:rPr lang="sv-SE" sz="2400" dirty="0" err="1">
                <a:solidFill>
                  <a:srgbClr val="FFFFFF"/>
                </a:solidFill>
                <a:latin typeface="Plus Jakarta Sans" pitchFamily="2" charset="77"/>
                <a:cs typeface="Plus Jakarta Sans" pitchFamily="2" charset="77"/>
              </a:rPr>
              <a:t>programming</a:t>
            </a:r>
            <a:r>
              <a:rPr lang="sv-SE" sz="2400" dirty="0">
                <a:solidFill>
                  <a:srgbClr val="FFFFFF"/>
                </a:solidFill>
                <a:latin typeface="Plus Jakarta Sans" pitchFamily="2" charset="77"/>
                <a:cs typeface="Plus Jakarta Sans" pitchFamily="2" charset="77"/>
              </a:rPr>
              <a:t>” in </a:t>
            </a:r>
            <a:r>
              <a:rPr lang="sv-SE" sz="2400" dirty="0" err="1">
                <a:solidFill>
                  <a:srgbClr val="FFFFFF"/>
                </a:solidFill>
                <a:latin typeface="Plus Jakarta Sans" pitchFamily="2" charset="77"/>
                <a:cs typeface="Plus Jakarta Sans" pitchFamily="2" charset="77"/>
              </a:rPr>
              <a:t>Replit</a:t>
            </a:r>
            <a:r>
              <a:rPr lang="sv-SE" sz="2400" dirty="0">
                <a:solidFill>
                  <a:srgbClr val="FFFFFF"/>
                </a:solidFill>
                <a:latin typeface="Plus Jakarta Sans" pitchFamily="2" charset="77"/>
                <a:cs typeface="Plus Jakarta Sans" pitchFamily="2" charset="77"/>
              </a:rPr>
              <a:t> web-IDE</a:t>
            </a:r>
          </a:p>
          <a:p>
            <a:endParaRPr lang="sv-SE" sz="2400" dirty="0">
              <a:solidFill>
                <a:srgbClr val="FFFFFF"/>
              </a:solidFill>
              <a:latin typeface="Plus Jakarta Sans" pitchFamily="2" charset="77"/>
              <a:cs typeface="Plus Jakarta Sans" pitchFamily="2" charset="77"/>
            </a:endParaRPr>
          </a:p>
          <a:p>
            <a:r>
              <a:rPr lang="sv-SE" sz="2400" dirty="0">
                <a:solidFill>
                  <a:srgbClr val="FFFFFF"/>
                </a:solidFill>
                <a:latin typeface="Plus Jakarta Sans" pitchFamily="2" charset="77"/>
                <a:cs typeface="Plus Jakarta Sans" pitchFamily="2" charset="77"/>
              </a:rPr>
              <a:t>- </a:t>
            </a:r>
            <a:r>
              <a:rPr lang="sv-SE" sz="2400" dirty="0" err="1">
                <a:solidFill>
                  <a:srgbClr val="FFFFFF"/>
                </a:solidFill>
                <a:latin typeface="Plus Jakarta Sans" pitchFamily="2" charset="77"/>
                <a:cs typeface="Plus Jakarta Sans" pitchFamily="2" charset="77"/>
              </a:rPr>
              <a:t>Exercises</a:t>
            </a:r>
            <a:r>
              <a:rPr lang="sv-SE" sz="2400" dirty="0">
                <a:solidFill>
                  <a:srgbClr val="FFFFFF"/>
                </a:solidFill>
                <a:latin typeface="Plus Jakarta Sans" pitchFamily="2" charset="77"/>
                <a:cs typeface="Plus Jakarta Sans" pitchFamily="2" charset="77"/>
              </a:rPr>
              <a:t> (and solution </a:t>
            </a:r>
            <a:r>
              <a:rPr lang="sv-SE" sz="2400" dirty="0" err="1">
                <a:solidFill>
                  <a:srgbClr val="FFFFFF"/>
                </a:solidFill>
                <a:latin typeface="Plus Jakarta Sans" pitchFamily="2" charset="77"/>
                <a:cs typeface="Plus Jakarta Sans" pitchFamily="2" charset="77"/>
              </a:rPr>
              <a:t>proposals</a:t>
            </a:r>
            <a:r>
              <a:rPr lang="sv-SE" sz="2400" dirty="0">
                <a:solidFill>
                  <a:srgbClr val="FFFFFF"/>
                </a:solidFill>
                <a:latin typeface="Plus Jakarta Sans" pitchFamily="2" charset="77"/>
                <a:cs typeface="Plus Jakarta Sans" pitchFamily="2" charset="77"/>
              </a:rPr>
              <a:t>) sent in </a:t>
            </a:r>
            <a:r>
              <a:rPr lang="sv-SE" sz="2400" dirty="0" err="1">
                <a:solidFill>
                  <a:srgbClr val="FFFFFF"/>
                </a:solidFill>
                <a:latin typeface="Plus Jakarta Sans" pitchFamily="2" charset="77"/>
                <a:cs typeface="Plus Jakarta Sans" pitchFamily="2" charset="77"/>
              </a:rPr>
              <a:t>chat</a:t>
            </a:r>
            <a:r>
              <a:rPr lang="sv-SE" sz="2400" dirty="0">
                <a:solidFill>
                  <a:srgbClr val="FFFFFF"/>
                </a:solidFill>
                <a:latin typeface="Plus Jakarta Sans" pitchFamily="2" charset="77"/>
                <a:cs typeface="Plus Jakarta Sans" pitchFamily="2" charset="77"/>
              </a:rPr>
              <a:t> </a:t>
            </a:r>
            <a:r>
              <a:rPr lang="sv-SE" dirty="0">
                <a:solidFill>
                  <a:srgbClr val="FFFFFF"/>
                </a:solidFill>
                <a:latin typeface="Plus Jakarta Sans" pitchFamily="2" charset="77"/>
                <a:cs typeface="Plus Jakarta Sans" pitchFamily="2" charset="77"/>
              </a:rPr>
              <a:t>(just do as </a:t>
            </a:r>
            <a:r>
              <a:rPr lang="sv-SE" dirty="0" err="1">
                <a:solidFill>
                  <a:srgbClr val="FFFFFF"/>
                </a:solidFill>
                <a:latin typeface="Plus Jakarta Sans" pitchFamily="2" charset="77"/>
                <a:cs typeface="Plus Jakarta Sans" pitchFamily="2" charset="77"/>
              </a:rPr>
              <a:t>many</a:t>
            </a:r>
            <a:r>
              <a:rPr lang="sv-SE" dirty="0">
                <a:solidFill>
                  <a:srgbClr val="FFFFFF"/>
                </a:solidFill>
                <a:latin typeface="Plus Jakarta Sans" pitchFamily="2" charset="77"/>
                <a:cs typeface="Plus Jakarta Sans" pitchFamily="2" charset="77"/>
              </a:rPr>
              <a:t> tasks </a:t>
            </a:r>
            <a:r>
              <a:rPr lang="sv-SE" dirty="0" err="1">
                <a:solidFill>
                  <a:srgbClr val="FFFFFF"/>
                </a:solidFill>
                <a:latin typeface="Plus Jakarta Sans" pitchFamily="2" charset="77"/>
                <a:cs typeface="Plus Jakarta Sans" pitchFamily="2" charset="77"/>
              </a:rPr>
              <a:t>you</a:t>
            </a:r>
            <a:r>
              <a:rPr lang="sv-SE" dirty="0">
                <a:solidFill>
                  <a:srgbClr val="FFFFFF"/>
                </a:solidFill>
                <a:latin typeface="Plus Jakarta Sans" pitchFamily="2" charset="77"/>
                <a:cs typeface="Plus Jakarta Sans" pitchFamily="2" charset="77"/>
              </a:rPr>
              <a:t> </a:t>
            </a:r>
            <a:r>
              <a:rPr lang="sv-SE" dirty="0" err="1">
                <a:solidFill>
                  <a:srgbClr val="FFFFFF"/>
                </a:solidFill>
                <a:latin typeface="Plus Jakarta Sans" pitchFamily="2" charset="77"/>
                <a:cs typeface="Plus Jakarta Sans" pitchFamily="2" charset="77"/>
              </a:rPr>
              <a:t>have</a:t>
            </a:r>
            <a:r>
              <a:rPr lang="sv-SE" dirty="0">
                <a:solidFill>
                  <a:srgbClr val="FFFFFF"/>
                </a:solidFill>
                <a:latin typeface="Plus Jakarta Sans" pitchFamily="2" charset="77"/>
                <a:cs typeface="Plus Jakarta Sans" pitchFamily="2" charset="77"/>
              </a:rPr>
              <a:t> </a:t>
            </a:r>
            <a:r>
              <a:rPr lang="sv-SE" dirty="0" err="1">
                <a:solidFill>
                  <a:srgbClr val="FFFFFF"/>
                </a:solidFill>
                <a:latin typeface="Plus Jakarta Sans" pitchFamily="2" charset="77"/>
                <a:cs typeface="Plus Jakarta Sans" pitchFamily="2" charset="77"/>
              </a:rPr>
              <a:t>time</a:t>
            </a:r>
            <a:r>
              <a:rPr lang="sv-SE" dirty="0">
                <a:solidFill>
                  <a:srgbClr val="FFFFFF"/>
                </a:solidFill>
                <a:latin typeface="Plus Jakarta Sans" pitchFamily="2" charset="77"/>
                <a:cs typeface="Plus Jakarta Sans" pitchFamily="2" charset="77"/>
              </a:rPr>
              <a:t> for 👍)</a:t>
            </a:r>
          </a:p>
        </p:txBody>
      </p:sp>
    </p:spTree>
    <p:extLst>
      <p:ext uri="{BB962C8B-B14F-4D97-AF65-F5344CB8AC3E}">
        <p14:creationId xmlns:p14="http://schemas.microsoft.com/office/powerpoint/2010/main" val="3440078271"/>
      </p:ext>
    </p:extLst>
  </p:cSld>
  <p:clrMapOvr>
    <a:masterClrMapping/>
  </p:clrMapOvr>
  <mc:AlternateContent xmlns:mc="http://schemas.openxmlformats.org/markup-compatibility/2006" xmlns:p14="http://schemas.microsoft.com/office/powerpoint/2010/main">
    <mc:Choice Requires="p14">
      <p:transition spd="med">
        <p14:pan dir="u"/>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5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anim calcmode="lin" valueType="num">
                                      <p:cBhvr>
                                        <p:cTn id="8" dur="500" fill="hold"/>
                                        <p:tgtEl>
                                          <p:spTgt spid="4"/>
                                        </p:tgtEl>
                                        <p:attrNameLst>
                                          <p:attrName>ppt_x</p:attrName>
                                        </p:attrNameLst>
                                      </p:cBhvr>
                                      <p:tavLst>
                                        <p:tav tm="0">
                                          <p:val>
                                            <p:strVal val="#ppt_x"/>
                                          </p:val>
                                        </p:tav>
                                        <p:tav tm="100000">
                                          <p:val>
                                            <p:strVal val="#ppt_x"/>
                                          </p:val>
                                        </p:tav>
                                      </p:tavLst>
                                    </p:anim>
                                    <p:anim calcmode="lin" valueType="num">
                                      <p:cBhvr>
                                        <p:cTn id="9" dur="5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50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anim calcmode="lin" valueType="num">
                                      <p:cBhvr>
                                        <p:cTn id="13" dur="500" fill="hold"/>
                                        <p:tgtEl>
                                          <p:spTgt spid="7"/>
                                        </p:tgtEl>
                                        <p:attrNameLst>
                                          <p:attrName>ppt_x</p:attrName>
                                        </p:attrNameLst>
                                      </p:cBhvr>
                                      <p:tavLst>
                                        <p:tav tm="0">
                                          <p:val>
                                            <p:strVal val="#ppt_x"/>
                                          </p:val>
                                        </p:tav>
                                        <p:tav tm="100000">
                                          <p:val>
                                            <p:strVal val="#ppt_x"/>
                                          </p:val>
                                        </p:tav>
                                      </p:tavLst>
                                    </p:anim>
                                    <p:anim calcmode="lin" valueType="num">
                                      <p:cBhvr>
                                        <p:cTn id="14"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Lst>
  </p:timing>
</p:sld>
</file>

<file path=ppt/theme/theme1.xml><?xml version="1.0" encoding="utf-8"?>
<a:theme xmlns:a="http://schemas.openxmlformats.org/drawingml/2006/main" name="Consid innehåll">
  <a:themeElements>
    <a:clrScheme name="Consid">
      <a:dk1>
        <a:srgbClr val="B51641"/>
      </a:dk1>
      <a:lt1>
        <a:srgbClr val="F0E6DD"/>
      </a:lt1>
      <a:dk2>
        <a:srgbClr val="701130"/>
      </a:dk2>
      <a:lt2>
        <a:srgbClr val="F0E6DD"/>
      </a:lt2>
      <a:accent1>
        <a:srgbClr val="B51641"/>
      </a:accent1>
      <a:accent2>
        <a:srgbClr val="EB6B6B"/>
      </a:accent2>
      <a:accent3>
        <a:srgbClr val="A99B93"/>
      </a:accent3>
      <a:accent4>
        <a:srgbClr val="F39E88"/>
      </a:accent4>
      <a:accent5>
        <a:srgbClr val="492A34"/>
      </a:accent5>
      <a:accent6>
        <a:srgbClr val="701130"/>
      </a:accent6>
      <a:hlink>
        <a:srgbClr val="B51641"/>
      </a:hlink>
      <a:folHlink>
        <a:srgbClr val="F39E88"/>
      </a:folHlink>
    </a:clrScheme>
    <a:fontScheme name="Consid">
      <a:majorFont>
        <a:latin typeface="Plus Jakarta Sans SemiBold"/>
        <a:ea typeface=""/>
        <a:cs typeface=""/>
      </a:majorFont>
      <a:minorFont>
        <a:latin typeface="Plus Jakarta Sans Medium"/>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9" id="{AA245CF6-5668-6A4D-823F-D972EEB0E88B}" vid="{072133A0-0C27-8E45-A10D-E7D525112412}"/>
    </a:ext>
  </a:extLst>
</a:theme>
</file>

<file path=ppt/theme/theme10.xml><?xml version="1.0" encoding="utf-8"?>
<a:theme xmlns:a="http://schemas.openxmlformats.org/drawingml/2006/main" name="Office-t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Grafiskt material">
  <a:themeElements>
    <a:clrScheme name="Consid">
      <a:dk1>
        <a:srgbClr val="B51641"/>
      </a:dk1>
      <a:lt1>
        <a:srgbClr val="F0E6DD"/>
      </a:lt1>
      <a:dk2>
        <a:srgbClr val="701130"/>
      </a:dk2>
      <a:lt2>
        <a:srgbClr val="F0E6DD"/>
      </a:lt2>
      <a:accent1>
        <a:srgbClr val="B51641"/>
      </a:accent1>
      <a:accent2>
        <a:srgbClr val="EB6B6B"/>
      </a:accent2>
      <a:accent3>
        <a:srgbClr val="A99B93"/>
      </a:accent3>
      <a:accent4>
        <a:srgbClr val="F39E88"/>
      </a:accent4>
      <a:accent5>
        <a:srgbClr val="492A34"/>
      </a:accent5>
      <a:accent6>
        <a:srgbClr val="701130"/>
      </a:accent6>
      <a:hlink>
        <a:srgbClr val="B51641"/>
      </a:hlink>
      <a:folHlink>
        <a:srgbClr val="F39E88"/>
      </a:folHlink>
    </a:clrScheme>
    <a:fontScheme name="Consid">
      <a:majorFont>
        <a:latin typeface="Plus Jakarta Sans SemiBold"/>
        <a:ea typeface=""/>
        <a:cs typeface=""/>
      </a:majorFont>
      <a:minorFont>
        <a:latin typeface="Plus Jakarta Sans Medium"/>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9" id="{AA245CF6-5668-6A4D-823F-D972EEB0E88B}" vid="{2834FD7A-1303-3F4A-9633-39578092EBE8}"/>
    </a:ext>
  </a:extLst>
</a:theme>
</file>

<file path=ppt/theme/theme3.xml><?xml version="1.0" encoding="utf-8"?>
<a:theme xmlns:a="http://schemas.openxmlformats.org/drawingml/2006/main" name="Beige">
  <a:themeElements>
    <a:clrScheme name="Consid">
      <a:dk1>
        <a:srgbClr val="B51641"/>
      </a:dk1>
      <a:lt1>
        <a:srgbClr val="F0E6DD"/>
      </a:lt1>
      <a:dk2>
        <a:srgbClr val="701130"/>
      </a:dk2>
      <a:lt2>
        <a:srgbClr val="F0E6DD"/>
      </a:lt2>
      <a:accent1>
        <a:srgbClr val="B51641"/>
      </a:accent1>
      <a:accent2>
        <a:srgbClr val="EB6B6B"/>
      </a:accent2>
      <a:accent3>
        <a:srgbClr val="A99B93"/>
      </a:accent3>
      <a:accent4>
        <a:srgbClr val="F39E88"/>
      </a:accent4>
      <a:accent5>
        <a:srgbClr val="492A34"/>
      </a:accent5>
      <a:accent6>
        <a:srgbClr val="701130"/>
      </a:accent6>
      <a:hlink>
        <a:srgbClr val="B51641"/>
      </a:hlink>
      <a:folHlink>
        <a:srgbClr val="F39E88"/>
      </a:folHlink>
    </a:clrScheme>
    <a:fontScheme name="Consid">
      <a:majorFont>
        <a:latin typeface="Plus Jakarta Sans SemiBold"/>
        <a:ea typeface=""/>
        <a:cs typeface=""/>
      </a:majorFont>
      <a:minorFont>
        <a:latin typeface="Plus Jakarta Sans Medium"/>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9" id="{AA245CF6-5668-6A4D-823F-D972EEB0E88B}" vid="{E5076DA3-6CB1-1848-A1DC-33459C7FBC39}"/>
    </a:ext>
  </a:extLst>
</a:theme>
</file>

<file path=ppt/theme/theme4.xml><?xml version="1.0" encoding="utf-8"?>
<a:theme xmlns:a="http://schemas.openxmlformats.org/drawingml/2006/main" name="Vit">
  <a:themeElements>
    <a:clrScheme name="Consid">
      <a:dk1>
        <a:srgbClr val="B51641"/>
      </a:dk1>
      <a:lt1>
        <a:srgbClr val="F0E6DD"/>
      </a:lt1>
      <a:dk2>
        <a:srgbClr val="701130"/>
      </a:dk2>
      <a:lt2>
        <a:srgbClr val="F0E6DD"/>
      </a:lt2>
      <a:accent1>
        <a:srgbClr val="B51641"/>
      </a:accent1>
      <a:accent2>
        <a:srgbClr val="EB6B6B"/>
      </a:accent2>
      <a:accent3>
        <a:srgbClr val="A99B93"/>
      </a:accent3>
      <a:accent4>
        <a:srgbClr val="F39E88"/>
      </a:accent4>
      <a:accent5>
        <a:srgbClr val="492A34"/>
      </a:accent5>
      <a:accent6>
        <a:srgbClr val="701130"/>
      </a:accent6>
      <a:hlink>
        <a:srgbClr val="B51641"/>
      </a:hlink>
      <a:folHlink>
        <a:srgbClr val="F39E88"/>
      </a:folHlink>
    </a:clrScheme>
    <a:fontScheme name="Consid">
      <a:majorFont>
        <a:latin typeface="Plus Jakarta Sans SemiBold"/>
        <a:ea typeface=""/>
        <a:cs typeface=""/>
      </a:majorFont>
      <a:minorFont>
        <a:latin typeface="Plus Jakarta Sans Medium"/>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9" id="{AA245CF6-5668-6A4D-823F-D972EEB0E88B}" vid="{F32AD1DB-0A5D-D442-ABBD-7484D07C6091}"/>
    </a:ext>
  </a:extLst>
</a:theme>
</file>

<file path=ppt/theme/theme5.xml><?xml version="1.0" encoding="utf-8"?>
<a:theme xmlns:a="http://schemas.openxmlformats.org/drawingml/2006/main" name="Vinröd">
  <a:themeElements>
    <a:clrScheme name="Consid">
      <a:dk1>
        <a:srgbClr val="B51641"/>
      </a:dk1>
      <a:lt1>
        <a:srgbClr val="F0E6DD"/>
      </a:lt1>
      <a:dk2>
        <a:srgbClr val="701130"/>
      </a:dk2>
      <a:lt2>
        <a:srgbClr val="F0E6DD"/>
      </a:lt2>
      <a:accent1>
        <a:srgbClr val="B51641"/>
      </a:accent1>
      <a:accent2>
        <a:srgbClr val="EB6B6B"/>
      </a:accent2>
      <a:accent3>
        <a:srgbClr val="A99B93"/>
      </a:accent3>
      <a:accent4>
        <a:srgbClr val="F39E88"/>
      </a:accent4>
      <a:accent5>
        <a:srgbClr val="492A34"/>
      </a:accent5>
      <a:accent6>
        <a:srgbClr val="701130"/>
      </a:accent6>
      <a:hlink>
        <a:srgbClr val="B51641"/>
      </a:hlink>
      <a:folHlink>
        <a:srgbClr val="F39E88"/>
      </a:folHlink>
    </a:clrScheme>
    <a:fontScheme name="Consid">
      <a:majorFont>
        <a:latin typeface="Plus Jakarta Sans SemiBold"/>
        <a:ea typeface=""/>
        <a:cs typeface=""/>
      </a:majorFont>
      <a:minorFont>
        <a:latin typeface="Plus Jakarta Sans Medium"/>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9" id="{AA245CF6-5668-6A4D-823F-D972EEB0E88B}" vid="{096EDA79-5404-5B4D-9921-37E34230F3AE}"/>
    </a:ext>
  </a:extLst>
</a:theme>
</file>

<file path=ppt/theme/theme6.xml><?xml version="1.0" encoding="utf-8"?>
<a:theme xmlns:a="http://schemas.openxmlformats.org/drawingml/2006/main" name="Hallonröd">
  <a:themeElements>
    <a:clrScheme name="Consid">
      <a:dk1>
        <a:srgbClr val="B51641"/>
      </a:dk1>
      <a:lt1>
        <a:srgbClr val="F0E6DD"/>
      </a:lt1>
      <a:dk2>
        <a:srgbClr val="701130"/>
      </a:dk2>
      <a:lt2>
        <a:srgbClr val="F0E6DD"/>
      </a:lt2>
      <a:accent1>
        <a:srgbClr val="B51641"/>
      </a:accent1>
      <a:accent2>
        <a:srgbClr val="EB6B6B"/>
      </a:accent2>
      <a:accent3>
        <a:srgbClr val="A99B93"/>
      </a:accent3>
      <a:accent4>
        <a:srgbClr val="F39E88"/>
      </a:accent4>
      <a:accent5>
        <a:srgbClr val="492A34"/>
      </a:accent5>
      <a:accent6>
        <a:srgbClr val="701130"/>
      </a:accent6>
      <a:hlink>
        <a:srgbClr val="B51641"/>
      </a:hlink>
      <a:folHlink>
        <a:srgbClr val="F39E88"/>
      </a:folHlink>
    </a:clrScheme>
    <a:fontScheme name="Consid">
      <a:majorFont>
        <a:latin typeface="Plus Jakarta Sans SemiBold"/>
        <a:ea typeface=""/>
        <a:cs typeface=""/>
      </a:majorFont>
      <a:minorFont>
        <a:latin typeface="Plus Jakarta Sans Medium"/>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9" id="{AA245CF6-5668-6A4D-823F-D972EEB0E88B}" vid="{F8686B4F-8B85-8D4D-8F97-BFBFA417FCE1}"/>
    </a:ext>
  </a:extLst>
</a:theme>
</file>

<file path=ppt/theme/theme7.xml><?xml version="1.0" encoding="utf-8"?>
<a:theme xmlns:a="http://schemas.openxmlformats.org/drawingml/2006/main" name="Vinröd atom">
  <a:themeElements>
    <a:clrScheme name="Consid">
      <a:dk1>
        <a:srgbClr val="B51641"/>
      </a:dk1>
      <a:lt1>
        <a:srgbClr val="F0E6DD"/>
      </a:lt1>
      <a:dk2>
        <a:srgbClr val="701130"/>
      </a:dk2>
      <a:lt2>
        <a:srgbClr val="F0E6DD"/>
      </a:lt2>
      <a:accent1>
        <a:srgbClr val="B51641"/>
      </a:accent1>
      <a:accent2>
        <a:srgbClr val="EB6B6B"/>
      </a:accent2>
      <a:accent3>
        <a:srgbClr val="A99B93"/>
      </a:accent3>
      <a:accent4>
        <a:srgbClr val="F39E88"/>
      </a:accent4>
      <a:accent5>
        <a:srgbClr val="492A34"/>
      </a:accent5>
      <a:accent6>
        <a:srgbClr val="701130"/>
      </a:accent6>
      <a:hlink>
        <a:srgbClr val="B51641"/>
      </a:hlink>
      <a:folHlink>
        <a:srgbClr val="F39E88"/>
      </a:folHlink>
    </a:clrScheme>
    <a:fontScheme name="Consid">
      <a:majorFont>
        <a:latin typeface="Plus Jakarta Sans SemiBold"/>
        <a:ea typeface=""/>
        <a:cs typeface=""/>
      </a:majorFont>
      <a:minorFont>
        <a:latin typeface="Plus Jakarta Sans Medium"/>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9" id="{AA245CF6-5668-6A4D-823F-D972EEB0E88B}" vid="{841627B5-D68F-684A-B9A7-990B97B0FEC6}"/>
    </a:ext>
  </a:extLst>
</a:theme>
</file>

<file path=ppt/theme/theme8.xml><?xml version="1.0" encoding="utf-8"?>
<a:theme xmlns:a="http://schemas.openxmlformats.org/drawingml/2006/main" name="Ljusorange atom">
  <a:themeElements>
    <a:clrScheme name="Consid">
      <a:dk1>
        <a:srgbClr val="B51641"/>
      </a:dk1>
      <a:lt1>
        <a:srgbClr val="F0E6DD"/>
      </a:lt1>
      <a:dk2>
        <a:srgbClr val="701130"/>
      </a:dk2>
      <a:lt2>
        <a:srgbClr val="F0E6DD"/>
      </a:lt2>
      <a:accent1>
        <a:srgbClr val="B51641"/>
      </a:accent1>
      <a:accent2>
        <a:srgbClr val="EB6B6B"/>
      </a:accent2>
      <a:accent3>
        <a:srgbClr val="A99B93"/>
      </a:accent3>
      <a:accent4>
        <a:srgbClr val="F39E88"/>
      </a:accent4>
      <a:accent5>
        <a:srgbClr val="492A34"/>
      </a:accent5>
      <a:accent6>
        <a:srgbClr val="701130"/>
      </a:accent6>
      <a:hlink>
        <a:srgbClr val="B51641"/>
      </a:hlink>
      <a:folHlink>
        <a:srgbClr val="F39E88"/>
      </a:folHlink>
    </a:clrScheme>
    <a:fontScheme name="Consid">
      <a:majorFont>
        <a:latin typeface="Plus Jakarta Sans SemiBold"/>
        <a:ea typeface=""/>
        <a:cs typeface=""/>
      </a:majorFont>
      <a:minorFont>
        <a:latin typeface="Plus Jakarta Sans Medium"/>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9" id="{AA245CF6-5668-6A4D-823F-D972EEB0E88B}" vid="{CFA92AE0-8716-FE44-9A3C-8219BE8FA4C8}"/>
    </a:ext>
  </a:extLst>
</a:theme>
</file>

<file path=ppt/theme/theme9.xml><?xml version="1.0" encoding="utf-8"?>
<a:theme xmlns:a="http://schemas.openxmlformats.org/drawingml/2006/main" name="Bakgrundsbilder atom">
  <a:themeElements>
    <a:clrScheme name="Consid">
      <a:dk1>
        <a:srgbClr val="B51641"/>
      </a:dk1>
      <a:lt1>
        <a:srgbClr val="F0E6DD"/>
      </a:lt1>
      <a:dk2>
        <a:srgbClr val="701130"/>
      </a:dk2>
      <a:lt2>
        <a:srgbClr val="F0E6DD"/>
      </a:lt2>
      <a:accent1>
        <a:srgbClr val="B51641"/>
      </a:accent1>
      <a:accent2>
        <a:srgbClr val="EB6B6B"/>
      </a:accent2>
      <a:accent3>
        <a:srgbClr val="A99B93"/>
      </a:accent3>
      <a:accent4>
        <a:srgbClr val="F39E88"/>
      </a:accent4>
      <a:accent5>
        <a:srgbClr val="492A34"/>
      </a:accent5>
      <a:accent6>
        <a:srgbClr val="701130"/>
      </a:accent6>
      <a:hlink>
        <a:srgbClr val="B51641"/>
      </a:hlink>
      <a:folHlink>
        <a:srgbClr val="F39E88"/>
      </a:folHlink>
    </a:clrScheme>
    <a:fontScheme name="Consid">
      <a:majorFont>
        <a:latin typeface="Plus Jakarta Sans SemiBold"/>
        <a:ea typeface=""/>
        <a:cs typeface=""/>
      </a:majorFont>
      <a:minorFont>
        <a:latin typeface="Plus Jakarta Sans Medium"/>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9" id="{AA245CF6-5668-6A4D-823F-D972EEB0E88B}" vid="{627D5C57-B4CB-9149-8381-10D4DE2141F8}"/>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kument" ma:contentTypeID="0x01010089981685C9407D4AB5C55B356006531C" ma:contentTypeVersion="4" ma:contentTypeDescription="Skapa ett nytt dokument." ma:contentTypeScope="" ma:versionID="047cf7f1dbba44a6bbe47835be142b09">
  <xsd:schema xmlns:xsd="http://www.w3.org/2001/XMLSchema" xmlns:xs="http://www.w3.org/2001/XMLSchema" xmlns:p="http://schemas.microsoft.com/office/2006/metadata/properties" xmlns:ns2="d604234d-0526-4a9b-9a86-363ec57854ef" targetNamespace="http://schemas.microsoft.com/office/2006/metadata/properties" ma:root="true" ma:fieldsID="974b2cc9cdfde8f1a212c217b2ca79e8" ns2:_="">
    <xsd:import namespace="d604234d-0526-4a9b-9a86-363ec57854ef"/>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604234d-0526-4a9b-9a86-363ec57854e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nehållstyp"/>
        <xsd:element ref="dc:title" minOccurs="0" maxOccurs="1" ma:index="4" ma:displayName="Rubrik"/>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1859195C-3A0B-4AAD-B0E2-237E95C297C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604234d-0526-4a9b-9a86-363ec57854e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5FFF19B2-EAB1-43E2-BD60-85D60749E490}">
  <ds:schemaRefs>
    <ds:schemaRef ds:uri="http://schemas.microsoft.com/sharepoint/v3/contenttype/forms"/>
  </ds:schemaRefs>
</ds:datastoreItem>
</file>

<file path=customXml/itemProps3.xml><?xml version="1.0" encoding="utf-8"?>
<ds:datastoreItem xmlns:ds="http://schemas.openxmlformats.org/officeDocument/2006/customXml" ds:itemID="{9A7EEF3A-DC93-4E6A-97FF-4C39DAE12E65}">
  <ds:schemaRefs>
    <ds:schemaRef ds:uri="http://schemas.microsoft.com/office/2006/metadata/properties"/>
    <ds:schemaRef ds:uri="http://schemas.microsoft.com/office/infopath/2007/PartnerControls"/>
    <ds:schemaRef ds:uri="76cde3c6-bdc8-4869-8f5b-a2c5104fb6b0"/>
    <ds:schemaRef ds:uri="2854ee49-5ad8-4a0d-8192-b3011b2ee4d2"/>
  </ds:schemaRefs>
</ds:datastoreItem>
</file>

<file path=docProps/app.xml><?xml version="1.0" encoding="utf-8"?>
<Properties xmlns="http://schemas.openxmlformats.org/officeDocument/2006/extended-properties" xmlns:vt="http://schemas.openxmlformats.org/officeDocument/2006/docPropsVTypes">
  <Template>Consid_Business_Presentation_2023_English</Template>
  <TotalTime>1087</TotalTime>
  <Words>625</Words>
  <Application>Microsoft Office PowerPoint</Application>
  <PresentationFormat>Widescreen</PresentationFormat>
  <Paragraphs>127</Paragraphs>
  <Slides>10</Slides>
  <Notes>9</Notes>
  <HiddenSlides>0</HiddenSlides>
  <MMClips>1</MMClips>
  <ScaleCrop>false</ScaleCrop>
  <HeadingPairs>
    <vt:vector size="6" baseType="variant">
      <vt:variant>
        <vt:lpstr>Fonts Used</vt:lpstr>
      </vt:variant>
      <vt:variant>
        <vt:i4>5</vt:i4>
      </vt:variant>
      <vt:variant>
        <vt:lpstr>Theme</vt:lpstr>
      </vt:variant>
      <vt:variant>
        <vt:i4>9</vt:i4>
      </vt:variant>
      <vt:variant>
        <vt:lpstr>Slide Titles</vt:lpstr>
      </vt:variant>
      <vt:variant>
        <vt:i4>10</vt:i4>
      </vt:variant>
    </vt:vector>
  </HeadingPairs>
  <TitlesOfParts>
    <vt:vector size="24" baseType="lpstr">
      <vt:lpstr>Plus Jakarta Sans</vt:lpstr>
      <vt:lpstr>Arial</vt:lpstr>
      <vt:lpstr>Plus Jakarta Sans Medium</vt:lpstr>
      <vt:lpstr>Calibri</vt:lpstr>
      <vt:lpstr>Plus Jakarta Sans SemiBold</vt:lpstr>
      <vt:lpstr>Consid innehåll</vt:lpstr>
      <vt:lpstr>Grafiskt material</vt:lpstr>
      <vt:lpstr>Beige</vt:lpstr>
      <vt:lpstr>Vit</vt:lpstr>
      <vt:lpstr>Vinröd</vt:lpstr>
      <vt:lpstr>Hallonröd</vt:lpstr>
      <vt:lpstr>Vinröd atom</vt:lpstr>
      <vt:lpstr>Ljusorange atom</vt:lpstr>
      <vt:lpstr>Bakgrundsbilder atom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PowerPoint-presentation</dc:title>
  <dc:creator>Karl-Axel Zander Persson</dc:creator>
  <cp:lastModifiedBy>Kristian Nilsson</cp:lastModifiedBy>
  <cp:revision>3</cp:revision>
  <dcterms:created xsi:type="dcterms:W3CDTF">2024-03-03T22:53:54Z</dcterms:created>
  <dcterms:modified xsi:type="dcterms:W3CDTF">2024-09-05T11:38:33Z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0x01010089981685C9407D4AB5C55B356006531C</vt:lpwstr>
  </property>
  <property fmtid="{D5CDD505-2E9C-101B-9397-08002B2CF9AE}" pid="3" name="MSIP_Label_f3d4f0d2-25ad-477b-abc9-066e3d6af218_Enabled">
    <vt:lpwstr>true</vt:lpwstr>
  </property>
  <property fmtid="{D5CDD505-2E9C-101B-9397-08002B2CF9AE}" pid="4" name="MSIP_Label_f3d4f0d2-25ad-477b-abc9-066e3d6af218_SetDate">
    <vt:lpwstr>2024-03-22T12:05:16Z</vt:lpwstr>
  </property>
  <property fmtid="{D5CDD505-2E9C-101B-9397-08002B2CF9AE}" pid="5" name="MSIP_Label_f3d4f0d2-25ad-477b-abc9-066e3d6af218_Method">
    <vt:lpwstr>Standard</vt:lpwstr>
  </property>
  <property fmtid="{D5CDD505-2E9C-101B-9397-08002B2CF9AE}" pid="6" name="MSIP_Label_f3d4f0d2-25ad-477b-abc9-066e3d6af218_Name">
    <vt:lpwstr>Intern information</vt:lpwstr>
  </property>
  <property fmtid="{D5CDD505-2E9C-101B-9397-08002B2CF9AE}" pid="7" name="MSIP_Label_f3d4f0d2-25ad-477b-abc9-066e3d6af218_SiteId">
    <vt:lpwstr>0c4b515b-03bd-4a5b-8a6f-dd2a8adfc90f</vt:lpwstr>
  </property>
  <property fmtid="{D5CDD505-2E9C-101B-9397-08002B2CF9AE}" pid="8" name="MSIP_Label_f3d4f0d2-25ad-477b-abc9-066e3d6af218_ActionId">
    <vt:lpwstr>99887afc-b4bb-4c69-a411-ae887372fda4</vt:lpwstr>
  </property>
  <property fmtid="{D5CDD505-2E9C-101B-9397-08002B2CF9AE}" pid="9" name="MSIP_Label_f3d4f0d2-25ad-477b-abc9-066e3d6af218_ContentBits">
    <vt:lpwstr>0</vt:lpwstr>
  </property>
</Properties>
</file>